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622" r:id="rId5"/>
    <p:sldId id="851" r:id="rId6"/>
    <p:sldId id="732" r:id="rId7"/>
    <p:sldId id="744" r:id="rId8"/>
    <p:sldId id="852" r:id="rId9"/>
    <p:sldId id="755" r:id="rId10"/>
    <p:sldId id="733" r:id="rId11"/>
    <p:sldId id="877" r:id="rId12"/>
    <p:sldId id="872" r:id="rId13"/>
    <p:sldId id="758" r:id="rId14"/>
    <p:sldId id="848"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E77130-3551-F18A-27A8-D13A085947D7}" name="pmc@dadlnet.dk" initials="pm" userId="S::urn:spo:guest#pmc@dadlnet.dk::" providerId="AD"/>
  <p188:author id="{139B6C37-E1AF-6F17-0A99-50EB78FDE2BE}" name="Christian Leick" initials="CL" userId="S::cleick@kiap.dk::05adb669-8f85-4767-9731-b07d04391db9" providerId="AD"/>
  <p188:author id="{AD09D4E4-F3A5-2C68-702B-55C4C37CCC58}" name="Kenneth Zimmermann" initials="KZ" userId="S::kzimmermann@kiap.dk::d34d6372-919b-4aba-a505-ea0e9fdbec66" providerId="AD"/>
  <p188:author id="{53C333F8-6383-1BF1-514E-1E9E7C761FE5}" name="Palle Christensen" initials="PC" userId="Palle Christense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irgitte Harbo" initials="BH" lastIdx="1" clrIdx="0">
    <p:extLst>
      <p:ext uri="{19B8F6BF-5375-455C-9EA6-DF929625EA0E}">
        <p15:presenceInfo xmlns:p15="http://schemas.microsoft.com/office/powerpoint/2012/main" userId="S::bharbo@health.sdu.dk::eda14036-c5e6-4ce3-b83b-a869b9935307" providerId="AD"/>
      </p:ext>
    </p:extLst>
  </p:cmAuthor>
  <p:cmAuthor id="2" name="Christian Hollemann Pedersen" initials="CHP" lastIdx="1" clrIdx="1">
    <p:extLst>
      <p:ext uri="{19B8F6BF-5375-455C-9EA6-DF929625EA0E}">
        <p15:presenceInfo xmlns:p15="http://schemas.microsoft.com/office/powerpoint/2012/main" userId="S::chpedersen@kiap.dk::6f30a598-b08d-4755-976a-a0633ccb118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A77"/>
    <a:srgbClr val="EBF7F7"/>
    <a:srgbClr val="ABFFB5"/>
    <a:srgbClr val="3C8C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A0F52C-C421-44DC-8142-19B5EAB9B555}" v="3" dt="2022-11-24T08:16:50.108"/>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typografi, intet git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6" d="100"/>
          <a:sy n="86" d="100"/>
        </p:scale>
        <p:origin x="105" y="4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th Zimmermann" userId="d34d6372-919b-4aba-a505-ea0e9fdbec66" providerId="ADAL" clId="{907B673F-2888-4C23-B1F3-6847126AA60D}"/>
    <pc:docChg chg="undo custSel addSld delSld modSld sldOrd">
      <pc:chgData name="Kenneth Zimmermann" userId="d34d6372-919b-4aba-a505-ea0e9fdbec66" providerId="ADAL" clId="{907B673F-2888-4C23-B1F3-6847126AA60D}" dt="2022-11-22T08:57:14.189" v="18835" actId="20577"/>
      <pc:docMkLst>
        <pc:docMk/>
      </pc:docMkLst>
      <pc:sldChg chg="modNotesTx">
        <pc:chgData name="Kenneth Zimmermann" userId="d34d6372-919b-4aba-a505-ea0e9fdbec66" providerId="ADAL" clId="{907B673F-2888-4C23-B1F3-6847126AA60D}" dt="2022-10-21T11:13:15.507" v="4365" actId="20577"/>
        <pc:sldMkLst>
          <pc:docMk/>
          <pc:sldMk cId="489972543" sldId="622"/>
        </pc:sldMkLst>
      </pc:sldChg>
      <pc:sldChg chg="addSp delSp modSp mod ord">
        <pc:chgData name="Kenneth Zimmermann" userId="d34d6372-919b-4aba-a505-ea0e9fdbec66" providerId="ADAL" clId="{907B673F-2888-4C23-B1F3-6847126AA60D}" dt="2022-10-21T11:45:57.360" v="7189" actId="14100"/>
        <pc:sldMkLst>
          <pc:docMk/>
          <pc:sldMk cId="2629677004" sldId="628"/>
        </pc:sldMkLst>
        <pc:spChg chg="mod">
          <ac:chgData name="Kenneth Zimmermann" userId="d34d6372-919b-4aba-a505-ea0e9fdbec66" providerId="ADAL" clId="{907B673F-2888-4C23-B1F3-6847126AA60D}" dt="2022-10-17T07:51:38.696" v="2617" actId="1076"/>
          <ac:spMkLst>
            <pc:docMk/>
            <pc:sldMk cId="2629677004" sldId="628"/>
            <ac:spMk id="2" creationId="{3DC6C4A8-ECBD-4694-954C-5444D7E1D574}"/>
          </ac:spMkLst>
        </pc:spChg>
        <pc:spChg chg="del">
          <ac:chgData name="Kenneth Zimmermann" userId="d34d6372-919b-4aba-a505-ea0e9fdbec66" providerId="ADAL" clId="{907B673F-2888-4C23-B1F3-6847126AA60D}" dt="2022-10-21T11:45:44.606" v="7183" actId="478"/>
          <ac:spMkLst>
            <pc:docMk/>
            <pc:sldMk cId="2629677004" sldId="628"/>
            <ac:spMk id="3" creationId="{EF6724B8-DD1F-43EB-96B3-1559181966CD}"/>
          </ac:spMkLst>
        </pc:spChg>
        <pc:spChg chg="del">
          <ac:chgData name="Kenneth Zimmermann" userId="d34d6372-919b-4aba-a505-ea0e9fdbec66" providerId="ADAL" clId="{907B673F-2888-4C23-B1F3-6847126AA60D}" dt="2022-10-21T11:45:45.696" v="7184" actId="478"/>
          <ac:spMkLst>
            <pc:docMk/>
            <pc:sldMk cId="2629677004" sldId="628"/>
            <ac:spMk id="4" creationId="{1D5117A3-6A9C-47F3-90EC-FB44637EB56F}"/>
          </ac:spMkLst>
        </pc:spChg>
        <pc:spChg chg="del mod">
          <ac:chgData name="Kenneth Zimmermann" userId="d34d6372-919b-4aba-a505-ea0e9fdbec66" providerId="ADAL" clId="{907B673F-2888-4C23-B1F3-6847126AA60D}" dt="2022-10-21T11:45:43.329" v="7182" actId="478"/>
          <ac:spMkLst>
            <pc:docMk/>
            <pc:sldMk cId="2629677004" sldId="628"/>
            <ac:spMk id="5" creationId="{128C88E1-56A4-1DDF-BBBD-78E2251B98F7}"/>
          </ac:spMkLst>
        </pc:spChg>
        <pc:spChg chg="del">
          <ac:chgData name="Kenneth Zimmermann" userId="d34d6372-919b-4aba-a505-ea0e9fdbec66" providerId="ADAL" clId="{907B673F-2888-4C23-B1F3-6847126AA60D}" dt="2022-10-21T11:45:41.858" v="7180" actId="478"/>
          <ac:spMkLst>
            <pc:docMk/>
            <pc:sldMk cId="2629677004" sldId="628"/>
            <ac:spMk id="6" creationId="{8F119F70-9F91-283B-A098-442CFDE87B61}"/>
          </ac:spMkLst>
        </pc:spChg>
        <pc:graphicFrameChg chg="add mod">
          <ac:chgData name="Kenneth Zimmermann" userId="d34d6372-919b-4aba-a505-ea0e9fdbec66" providerId="ADAL" clId="{907B673F-2888-4C23-B1F3-6847126AA60D}" dt="2022-10-21T11:45:57.360" v="7189" actId="14100"/>
          <ac:graphicFrameMkLst>
            <pc:docMk/>
            <pc:sldMk cId="2629677004" sldId="628"/>
            <ac:graphicFrameMk id="7" creationId="{17AD2990-7E25-4FCB-9DE0-BB2DB59C6E23}"/>
          </ac:graphicFrameMkLst>
        </pc:graphicFrameChg>
        <pc:graphicFrameChg chg="del">
          <ac:chgData name="Kenneth Zimmermann" userId="d34d6372-919b-4aba-a505-ea0e9fdbec66" providerId="ADAL" clId="{907B673F-2888-4C23-B1F3-6847126AA60D}" dt="2022-10-21T11:45:40.487" v="7179" actId="478"/>
          <ac:graphicFrameMkLst>
            <pc:docMk/>
            <pc:sldMk cId="2629677004" sldId="628"/>
            <ac:graphicFrameMk id="12" creationId="{704E34DA-184F-4C52-88EE-33EA8FBD4126}"/>
          </ac:graphicFrameMkLst>
        </pc:graphicFrameChg>
      </pc:sldChg>
      <pc:sldChg chg="addSp modSp mod modNotesTx">
        <pc:chgData name="Kenneth Zimmermann" userId="d34d6372-919b-4aba-a505-ea0e9fdbec66" providerId="ADAL" clId="{907B673F-2888-4C23-B1F3-6847126AA60D}" dt="2022-10-27T13:42:24.424" v="18069" actId="20577"/>
        <pc:sldMkLst>
          <pc:docMk/>
          <pc:sldMk cId="3798856261" sldId="658"/>
        </pc:sldMkLst>
        <pc:spChg chg="mod">
          <ac:chgData name="Kenneth Zimmermann" userId="d34d6372-919b-4aba-a505-ea0e9fdbec66" providerId="ADAL" clId="{907B673F-2888-4C23-B1F3-6847126AA60D}" dt="2022-10-14T07:45:24.351" v="809" actId="20577"/>
          <ac:spMkLst>
            <pc:docMk/>
            <pc:sldMk cId="3798856261" sldId="658"/>
            <ac:spMk id="2" creationId="{3DC6C4A8-ECBD-4694-954C-5444D7E1D574}"/>
          </ac:spMkLst>
        </pc:spChg>
        <pc:spChg chg="add mod">
          <ac:chgData name="Kenneth Zimmermann" userId="d34d6372-919b-4aba-a505-ea0e9fdbec66" providerId="ADAL" clId="{907B673F-2888-4C23-B1F3-6847126AA60D}" dt="2022-10-27T13:41:43.697" v="18052" actId="1076"/>
          <ac:spMkLst>
            <pc:docMk/>
            <pc:sldMk cId="3798856261" sldId="658"/>
            <ac:spMk id="4" creationId="{CC4B1EBF-08D3-4608-9CE1-65F87946808B}"/>
          </ac:spMkLst>
        </pc:spChg>
        <pc:spChg chg="mod">
          <ac:chgData name="Kenneth Zimmermann" userId="d34d6372-919b-4aba-a505-ea0e9fdbec66" providerId="ADAL" clId="{907B673F-2888-4C23-B1F3-6847126AA60D}" dt="2022-10-17T07:52:47.348" v="2639" actId="1076"/>
          <ac:spMkLst>
            <pc:docMk/>
            <pc:sldMk cId="3798856261" sldId="658"/>
            <ac:spMk id="8" creationId="{85F42C10-5BEE-44C1-4322-31A83948A2DD}"/>
          </ac:spMkLst>
        </pc:spChg>
        <pc:spChg chg="add mod">
          <ac:chgData name="Kenneth Zimmermann" userId="d34d6372-919b-4aba-a505-ea0e9fdbec66" providerId="ADAL" clId="{907B673F-2888-4C23-B1F3-6847126AA60D}" dt="2022-10-27T13:42:24.424" v="18069" actId="20577"/>
          <ac:spMkLst>
            <pc:docMk/>
            <pc:sldMk cId="3798856261" sldId="658"/>
            <ac:spMk id="12" creationId="{78A05C51-E9CA-0481-E28A-5AD146B5F9E0}"/>
          </ac:spMkLst>
        </pc:spChg>
        <pc:picChg chg="mod">
          <ac:chgData name="Kenneth Zimmermann" userId="d34d6372-919b-4aba-a505-ea0e9fdbec66" providerId="ADAL" clId="{907B673F-2888-4C23-B1F3-6847126AA60D}" dt="2022-10-27T13:29:40.735" v="17921" actId="1440"/>
          <ac:picMkLst>
            <pc:docMk/>
            <pc:sldMk cId="3798856261" sldId="658"/>
            <ac:picMk id="3" creationId="{D2A1B42D-6B27-ABE2-2C22-DE57769CF9DE}"/>
          </ac:picMkLst>
        </pc:picChg>
        <pc:picChg chg="add mod">
          <ac:chgData name="Kenneth Zimmermann" userId="d34d6372-919b-4aba-a505-ea0e9fdbec66" providerId="ADAL" clId="{907B673F-2888-4C23-B1F3-6847126AA60D}" dt="2022-10-27T13:42:05.581" v="18063" actId="1076"/>
          <ac:picMkLst>
            <pc:docMk/>
            <pc:sldMk cId="3798856261" sldId="658"/>
            <ac:picMk id="10" creationId="{5CDE9601-A568-6626-3DBD-0AD26D3194C5}"/>
          </ac:picMkLst>
        </pc:picChg>
      </pc:sldChg>
      <pc:sldChg chg="modSp mod modNotesTx">
        <pc:chgData name="Kenneth Zimmermann" userId="d34d6372-919b-4aba-a505-ea0e9fdbec66" providerId="ADAL" clId="{907B673F-2888-4C23-B1F3-6847126AA60D}" dt="2022-10-24T06:42:53.865" v="17655" actId="20577"/>
        <pc:sldMkLst>
          <pc:docMk/>
          <pc:sldMk cId="3702718476" sldId="732"/>
        </pc:sldMkLst>
        <pc:graphicFrameChg chg="modGraphic">
          <ac:chgData name="Kenneth Zimmermann" userId="d34d6372-919b-4aba-a505-ea0e9fdbec66" providerId="ADAL" clId="{907B673F-2888-4C23-B1F3-6847126AA60D}" dt="2022-10-24T06:42:53.865" v="17655" actId="20577"/>
          <ac:graphicFrameMkLst>
            <pc:docMk/>
            <pc:sldMk cId="3702718476" sldId="732"/>
            <ac:graphicFrameMk id="4" creationId="{2E4D7EBE-407C-AAFD-8D25-AFDD468D2FE5}"/>
          </ac:graphicFrameMkLst>
        </pc:graphicFrameChg>
      </pc:sldChg>
      <pc:sldChg chg="modSp mod modNotesTx">
        <pc:chgData name="Kenneth Zimmermann" userId="d34d6372-919b-4aba-a505-ea0e9fdbec66" providerId="ADAL" clId="{907B673F-2888-4C23-B1F3-6847126AA60D}" dt="2022-10-21T13:00:51.950" v="15182"/>
        <pc:sldMkLst>
          <pc:docMk/>
          <pc:sldMk cId="161857446" sldId="733"/>
        </pc:sldMkLst>
        <pc:spChg chg="mod">
          <ac:chgData name="Kenneth Zimmermann" userId="d34d6372-919b-4aba-a505-ea0e9fdbec66" providerId="ADAL" clId="{907B673F-2888-4C23-B1F3-6847126AA60D}" dt="2022-10-14T08:59:11.430" v="2129" actId="404"/>
          <ac:spMkLst>
            <pc:docMk/>
            <pc:sldMk cId="161857446" sldId="733"/>
            <ac:spMk id="3" creationId="{173C51A8-A44A-5890-D900-B57AC090C2D8}"/>
          </ac:spMkLst>
        </pc:spChg>
      </pc:sldChg>
      <pc:sldChg chg="modSp mod modNotesTx">
        <pc:chgData name="Kenneth Zimmermann" userId="d34d6372-919b-4aba-a505-ea0e9fdbec66" providerId="ADAL" clId="{907B673F-2888-4C23-B1F3-6847126AA60D}" dt="2022-10-21T11:48:35.879" v="7330" actId="20577"/>
        <pc:sldMkLst>
          <pc:docMk/>
          <pc:sldMk cId="3448376559" sldId="743"/>
        </pc:sldMkLst>
        <pc:spChg chg="mod">
          <ac:chgData name="Kenneth Zimmermann" userId="d34d6372-919b-4aba-a505-ea0e9fdbec66" providerId="ADAL" clId="{907B673F-2888-4C23-B1F3-6847126AA60D}" dt="2022-10-14T07:13:06.060" v="122" actId="20577"/>
          <ac:spMkLst>
            <pc:docMk/>
            <pc:sldMk cId="3448376559" sldId="743"/>
            <ac:spMk id="2" creationId="{3DC6C4A8-ECBD-4694-954C-5444D7E1D574}"/>
          </ac:spMkLst>
        </pc:spChg>
      </pc:sldChg>
      <pc:sldChg chg="modSp mod modNotesTx">
        <pc:chgData name="Kenneth Zimmermann" userId="d34d6372-919b-4aba-a505-ea0e9fdbec66" providerId="ADAL" clId="{907B673F-2888-4C23-B1F3-6847126AA60D}" dt="2022-10-21T11:38:45.456" v="6625" actId="113"/>
        <pc:sldMkLst>
          <pc:docMk/>
          <pc:sldMk cId="898613259" sldId="744"/>
        </pc:sldMkLst>
        <pc:spChg chg="mod">
          <ac:chgData name="Kenneth Zimmermann" userId="d34d6372-919b-4aba-a505-ea0e9fdbec66" providerId="ADAL" clId="{907B673F-2888-4C23-B1F3-6847126AA60D}" dt="2022-10-21T11:38:08.417" v="6508" actId="20577"/>
          <ac:spMkLst>
            <pc:docMk/>
            <pc:sldMk cId="898613259" sldId="744"/>
            <ac:spMk id="7" creationId="{52053174-5934-468C-8F4D-3453D2B347AF}"/>
          </ac:spMkLst>
        </pc:spChg>
      </pc:sldChg>
      <pc:sldChg chg="modNotesTx">
        <pc:chgData name="Kenneth Zimmermann" userId="d34d6372-919b-4aba-a505-ea0e9fdbec66" providerId="ADAL" clId="{907B673F-2888-4C23-B1F3-6847126AA60D}" dt="2022-10-21T13:30:42.309" v="17606" actId="115"/>
        <pc:sldMkLst>
          <pc:docMk/>
          <pc:sldMk cId="3036378460" sldId="755"/>
        </pc:sldMkLst>
      </pc:sldChg>
      <pc:sldChg chg="modSp mod modNotesTx">
        <pc:chgData name="Kenneth Zimmermann" userId="d34d6372-919b-4aba-a505-ea0e9fdbec66" providerId="ADAL" clId="{907B673F-2888-4C23-B1F3-6847126AA60D}" dt="2022-10-21T13:29:32.044" v="17572" actId="20577"/>
        <pc:sldMkLst>
          <pc:docMk/>
          <pc:sldMk cId="2086075820" sldId="758"/>
        </pc:sldMkLst>
        <pc:picChg chg="mod">
          <ac:chgData name="Kenneth Zimmermann" userId="d34d6372-919b-4aba-a505-ea0e9fdbec66" providerId="ADAL" clId="{907B673F-2888-4C23-B1F3-6847126AA60D}" dt="2022-10-07T10:35:46.029" v="69" actId="14100"/>
          <ac:picMkLst>
            <pc:docMk/>
            <pc:sldMk cId="2086075820" sldId="758"/>
            <ac:picMk id="13" creationId="{79FD8C49-7612-4B8C-94BF-486E18E41DB0}"/>
          </ac:picMkLst>
        </pc:picChg>
      </pc:sldChg>
      <pc:sldChg chg="modNotesTx">
        <pc:chgData name="Kenneth Zimmermann" userId="d34d6372-919b-4aba-a505-ea0e9fdbec66" providerId="ADAL" clId="{907B673F-2888-4C23-B1F3-6847126AA60D}" dt="2022-10-21T12:56:41.614" v="14694" actId="20577"/>
        <pc:sldMkLst>
          <pc:docMk/>
          <pc:sldMk cId="934724382" sldId="768"/>
        </pc:sldMkLst>
      </pc:sldChg>
      <pc:sldChg chg="modSp mod modNotesTx">
        <pc:chgData name="Kenneth Zimmermann" userId="d34d6372-919b-4aba-a505-ea0e9fdbec66" providerId="ADAL" clId="{907B673F-2888-4C23-B1F3-6847126AA60D}" dt="2022-10-21T11:28:49.208" v="5414" actId="20577"/>
        <pc:sldMkLst>
          <pc:docMk/>
          <pc:sldMk cId="59313964" sldId="779"/>
        </pc:sldMkLst>
        <pc:spChg chg="mod">
          <ac:chgData name="Kenneth Zimmermann" userId="d34d6372-919b-4aba-a505-ea0e9fdbec66" providerId="ADAL" clId="{907B673F-2888-4C23-B1F3-6847126AA60D}" dt="2022-10-21T09:22:02.952" v="4115" actId="313"/>
          <ac:spMkLst>
            <pc:docMk/>
            <pc:sldMk cId="59313964" sldId="779"/>
            <ac:spMk id="2" creationId="{3DC6C4A8-ECBD-4694-954C-5444D7E1D574}"/>
          </ac:spMkLst>
        </pc:spChg>
        <pc:spChg chg="mod">
          <ac:chgData name="Kenneth Zimmermann" userId="d34d6372-919b-4aba-a505-ea0e9fdbec66" providerId="ADAL" clId="{907B673F-2888-4C23-B1F3-6847126AA60D}" dt="2022-10-21T11:28:09.969" v="5399" actId="207"/>
          <ac:spMkLst>
            <pc:docMk/>
            <pc:sldMk cId="59313964" sldId="779"/>
            <ac:spMk id="7" creationId="{52053174-5934-468C-8F4D-3453D2B347AF}"/>
          </ac:spMkLst>
        </pc:spChg>
      </pc:sldChg>
      <pc:sldChg chg="modSp mod">
        <pc:chgData name="Kenneth Zimmermann" userId="d34d6372-919b-4aba-a505-ea0e9fdbec66" providerId="ADAL" clId="{907B673F-2888-4C23-B1F3-6847126AA60D}" dt="2022-10-14T09:07:24.163" v="2515" actId="20577"/>
        <pc:sldMkLst>
          <pc:docMk/>
          <pc:sldMk cId="1064610468" sldId="787"/>
        </pc:sldMkLst>
        <pc:spChg chg="mod">
          <ac:chgData name="Kenneth Zimmermann" userId="d34d6372-919b-4aba-a505-ea0e9fdbec66" providerId="ADAL" clId="{907B673F-2888-4C23-B1F3-6847126AA60D}" dt="2022-10-14T09:07:24.163" v="2515" actId="20577"/>
          <ac:spMkLst>
            <pc:docMk/>
            <pc:sldMk cId="1064610468" sldId="787"/>
            <ac:spMk id="7" creationId="{52053174-5934-468C-8F4D-3453D2B347AF}"/>
          </ac:spMkLst>
        </pc:spChg>
        <pc:grpChg chg="mod">
          <ac:chgData name="Kenneth Zimmermann" userId="d34d6372-919b-4aba-a505-ea0e9fdbec66" providerId="ADAL" clId="{907B673F-2888-4C23-B1F3-6847126AA60D}" dt="2022-10-14T09:05:47.738" v="2448" actId="1076"/>
          <ac:grpSpMkLst>
            <pc:docMk/>
            <pc:sldMk cId="1064610468" sldId="787"/>
            <ac:grpSpMk id="3" creationId="{D34E2E60-C664-091F-DEC3-B786BD693F24}"/>
          </ac:grpSpMkLst>
        </pc:grpChg>
      </pc:sldChg>
      <pc:sldChg chg="modSp mod modNotesTx">
        <pc:chgData name="Kenneth Zimmermann" userId="d34d6372-919b-4aba-a505-ea0e9fdbec66" providerId="ADAL" clId="{907B673F-2888-4C23-B1F3-6847126AA60D}" dt="2022-10-27T13:59:33.216" v="18472" actId="20577"/>
        <pc:sldMkLst>
          <pc:docMk/>
          <pc:sldMk cId="3586443964" sldId="806"/>
        </pc:sldMkLst>
        <pc:spChg chg="mod">
          <ac:chgData name="Kenneth Zimmermann" userId="d34d6372-919b-4aba-a505-ea0e9fdbec66" providerId="ADAL" clId="{907B673F-2888-4C23-B1F3-6847126AA60D}" dt="2022-10-27T13:59:33.216" v="18472" actId="20577"/>
          <ac:spMkLst>
            <pc:docMk/>
            <pc:sldMk cId="3586443964" sldId="806"/>
            <ac:spMk id="11" creationId="{0F3C4820-DCAD-4062-803E-0D4829916998}"/>
          </ac:spMkLst>
        </pc:spChg>
        <pc:picChg chg="mod">
          <ac:chgData name="Kenneth Zimmermann" userId="d34d6372-919b-4aba-a505-ea0e9fdbec66" providerId="ADAL" clId="{907B673F-2888-4C23-B1F3-6847126AA60D}" dt="2022-10-27T13:59:19.868" v="18467" actId="1076"/>
          <ac:picMkLst>
            <pc:docMk/>
            <pc:sldMk cId="3586443964" sldId="806"/>
            <ac:picMk id="8" creationId="{726D1243-2D01-406A-B62F-99780CBD2DAC}"/>
          </ac:picMkLst>
        </pc:picChg>
        <pc:picChg chg="mod">
          <ac:chgData name="Kenneth Zimmermann" userId="d34d6372-919b-4aba-a505-ea0e9fdbec66" providerId="ADAL" clId="{907B673F-2888-4C23-B1F3-6847126AA60D}" dt="2022-10-27T13:59:23.991" v="18470" actId="1076"/>
          <ac:picMkLst>
            <pc:docMk/>
            <pc:sldMk cId="3586443964" sldId="806"/>
            <ac:picMk id="14" creationId="{CBFAF3F9-1ED5-3C37-B442-EBC2174AAB33}"/>
          </ac:picMkLst>
        </pc:picChg>
      </pc:sldChg>
      <pc:sldChg chg="modNotesTx">
        <pc:chgData name="Kenneth Zimmermann" userId="d34d6372-919b-4aba-a505-ea0e9fdbec66" providerId="ADAL" clId="{907B673F-2888-4C23-B1F3-6847126AA60D}" dt="2022-10-21T12:18:14.986" v="11512" actId="20577"/>
        <pc:sldMkLst>
          <pc:docMk/>
          <pc:sldMk cId="995430429" sldId="808"/>
        </pc:sldMkLst>
      </pc:sldChg>
      <pc:sldChg chg="modSp mod ord modShow modNotesTx">
        <pc:chgData name="Kenneth Zimmermann" userId="d34d6372-919b-4aba-a505-ea0e9fdbec66" providerId="ADAL" clId="{907B673F-2888-4C23-B1F3-6847126AA60D}" dt="2022-10-21T13:29:54.585" v="17574" actId="207"/>
        <pc:sldMkLst>
          <pc:docMk/>
          <pc:sldMk cId="2621505721" sldId="827"/>
        </pc:sldMkLst>
        <pc:spChg chg="mod">
          <ac:chgData name="Kenneth Zimmermann" userId="d34d6372-919b-4aba-a505-ea0e9fdbec66" providerId="ADAL" clId="{907B673F-2888-4C23-B1F3-6847126AA60D}" dt="2022-10-14T11:27:05.187" v="2530" actId="20577"/>
          <ac:spMkLst>
            <pc:docMk/>
            <pc:sldMk cId="2621505721" sldId="827"/>
            <ac:spMk id="2" creationId="{3DC6C4A8-ECBD-4694-954C-5444D7E1D574}"/>
          </ac:spMkLst>
        </pc:spChg>
        <pc:spChg chg="mod">
          <ac:chgData name="Kenneth Zimmermann" userId="d34d6372-919b-4aba-a505-ea0e9fdbec66" providerId="ADAL" clId="{907B673F-2888-4C23-B1F3-6847126AA60D}" dt="2022-10-21T13:29:54.585" v="17574" actId="207"/>
          <ac:spMkLst>
            <pc:docMk/>
            <pc:sldMk cId="2621505721" sldId="827"/>
            <ac:spMk id="4" creationId="{F312B0CF-B643-4299-B1FE-12F7B7E41F71}"/>
          </ac:spMkLst>
        </pc:spChg>
      </pc:sldChg>
      <pc:sldChg chg="addSp modSp mod modNotesTx">
        <pc:chgData name="Kenneth Zimmermann" userId="d34d6372-919b-4aba-a505-ea0e9fdbec66" providerId="ADAL" clId="{907B673F-2888-4C23-B1F3-6847126AA60D}" dt="2022-10-21T11:57:52.146" v="8472" actId="20577"/>
        <pc:sldMkLst>
          <pc:docMk/>
          <pc:sldMk cId="3572771457" sldId="830"/>
        </pc:sldMkLst>
        <pc:spChg chg="mod">
          <ac:chgData name="Kenneth Zimmermann" userId="d34d6372-919b-4aba-a505-ea0e9fdbec66" providerId="ADAL" clId="{907B673F-2888-4C23-B1F3-6847126AA60D}" dt="2022-10-14T07:28:32.980" v="510" actId="1076"/>
          <ac:spMkLst>
            <pc:docMk/>
            <pc:sldMk cId="3572771457" sldId="830"/>
            <ac:spMk id="3" creationId="{FD3855A6-2F55-9062-317F-AF5D623AE082}"/>
          </ac:spMkLst>
        </pc:spChg>
        <pc:spChg chg="mod">
          <ac:chgData name="Kenneth Zimmermann" userId="d34d6372-919b-4aba-a505-ea0e9fdbec66" providerId="ADAL" clId="{907B673F-2888-4C23-B1F3-6847126AA60D}" dt="2022-10-14T07:29:09.535" v="515" actId="20577"/>
          <ac:spMkLst>
            <pc:docMk/>
            <pc:sldMk cId="3572771457" sldId="830"/>
            <ac:spMk id="4" creationId="{27D1F74E-AD3C-DCB2-4F50-DDF23A385507}"/>
          </ac:spMkLst>
        </pc:spChg>
        <pc:spChg chg="mod">
          <ac:chgData name="Kenneth Zimmermann" userId="d34d6372-919b-4aba-a505-ea0e9fdbec66" providerId="ADAL" clId="{907B673F-2888-4C23-B1F3-6847126AA60D}" dt="2022-10-21T11:57:36.032" v="8469" actId="20577"/>
          <ac:spMkLst>
            <pc:docMk/>
            <pc:sldMk cId="3572771457" sldId="830"/>
            <ac:spMk id="5" creationId="{A06A92F3-47D7-9237-D1D5-BA9B7B0EE019}"/>
          </ac:spMkLst>
        </pc:spChg>
        <pc:spChg chg="add mod">
          <ac:chgData name="Kenneth Zimmermann" userId="d34d6372-919b-4aba-a505-ea0e9fdbec66" providerId="ADAL" clId="{907B673F-2888-4C23-B1F3-6847126AA60D}" dt="2022-10-14T07:28:35.766" v="511" actId="1076"/>
          <ac:spMkLst>
            <pc:docMk/>
            <pc:sldMk cId="3572771457" sldId="830"/>
            <ac:spMk id="7" creationId="{9A9BDC91-DB8E-D6A2-2937-898FE39E3AEC}"/>
          </ac:spMkLst>
        </pc:spChg>
        <pc:spChg chg="add mod">
          <ac:chgData name="Kenneth Zimmermann" userId="d34d6372-919b-4aba-a505-ea0e9fdbec66" providerId="ADAL" clId="{907B673F-2888-4C23-B1F3-6847126AA60D}" dt="2022-10-14T07:28:29.708" v="509" actId="1076"/>
          <ac:spMkLst>
            <pc:docMk/>
            <pc:sldMk cId="3572771457" sldId="830"/>
            <ac:spMk id="11" creationId="{2013C315-BA05-5AF3-BB67-1AE6B26EE639}"/>
          </ac:spMkLst>
        </pc:spChg>
        <pc:spChg chg="mod">
          <ac:chgData name="Kenneth Zimmermann" userId="d34d6372-919b-4aba-a505-ea0e9fdbec66" providerId="ADAL" clId="{907B673F-2888-4C23-B1F3-6847126AA60D}" dt="2022-10-14T07:28:53.635" v="512" actId="1076"/>
          <ac:spMkLst>
            <pc:docMk/>
            <pc:sldMk cId="3572771457" sldId="830"/>
            <ac:spMk id="18" creationId="{586D104B-3005-4D74-8E69-89EDC7771262}"/>
          </ac:spMkLst>
        </pc:spChg>
        <pc:spChg chg="mod">
          <ac:chgData name="Kenneth Zimmermann" userId="d34d6372-919b-4aba-a505-ea0e9fdbec66" providerId="ADAL" clId="{907B673F-2888-4C23-B1F3-6847126AA60D}" dt="2022-10-14T07:28:25.667" v="508" actId="1076"/>
          <ac:spMkLst>
            <pc:docMk/>
            <pc:sldMk cId="3572771457" sldId="830"/>
            <ac:spMk id="19" creationId="{A9DCED50-96D7-4348-896F-46D0D82D8875}"/>
          </ac:spMkLst>
        </pc:spChg>
        <pc:spChg chg="mod">
          <ac:chgData name="Kenneth Zimmermann" userId="d34d6372-919b-4aba-a505-ea0e9fdbec66" providerId="ADAL" clId="{907B673F-2888-4C23-B1F3-6847126AA60D}" dt="2022-10-14T07:29:17.915" v="516" actId="1076"/>
          <ac:spMkLst>
            <pc:docMk/>
            <pc:sldMk cId="3572771457" sldId="830"/>
            <ac:spMk id="22" creationId="{0F6D66D9-61CB-4072-ABDB-9D23B1059C6D}"/>
          </ac:spMkLst>
        </pc:spChg>
        <pc:spChg chg="mod">
          <ac:chgData name="Kenneth Zimmermann" userId="d34d6372-919b-4aba-a505-ea0e9fdbec66" providerId="ADAL" clId="{907B673F-2888-4C23-B1F3-6847126AA60D}" dt="2022-10-14T07:29:20.925" v="517" actId="1076"/>
          <ac:spMkLst>
            <pc:docMk/>
            <pc:sldMk cId="3572771457" sldId="830"/>
            <ac:spMk id="23" creationId="{06939E1C-9967-4E64-B4AB-B5F9CE78E6FA}"/>
          </ac:spMkLst>
        </pc:spChg>
      </pc:sldChg>
      <pc:sldChg chg="modNotesTx">
        <pc:chgData name="Kenneth Zimmermann" userId="d34d6372-919b-4aba-a505-ea0e9fdbec66" providerId="ADAL" clId="{907B673F-2888-4C23-B1F3-6847126AA60D}" dt="2022-10-21T12:01:57.816" v="9233" actId="20577"/>
        <pc:sldMkLst>
          <pc:docMk/>
          <pc:sldMk cId="2472498203" sldId="831"/>
        </pc:sldMkLst>
      </pc:sldChg>
      <pc:sldChg chg="modSp mod modNotesTx">
        <pc:chgData name="Kenneth Zimmermann" userId="d34d6372-919b-4aba-a505-ea0e9fdbec66" providerId="ADAL" clId="{907B673F-2888-4C23-B1F3-6847126AA60D}" dt="2022-10-21T12:22:27.144" v="12104" actId="20577"/>
        <pc:sldMkLst>
          <pc:docMk/>
          <pc:sldMk cId="2581473272" sldId="836"/>
        </pc:sldMkLst>
        <pc:spChg chg="mod">
          <ac:chgData name="Kenneth Zimmermann" userId="d34d6372-919b-4aba-a505-ea0e9fdbec66" providerId="ADAL" clId="{907B673F-2888-4C23-B1F3-6847126AA60D}" dt="2022-10-17T07:55:15.412" v="2747" actId="1076"/>
          <ac:spMkLst>
            <pc:docMk/>
            <pc:sldMk cId="2581473272" sldId="836"/>
            <ac:spMk id="2" creationId="{3DC6C4A8-ECBD-4694-954C-5444D7E1D574}"/>
          </ac:spMkLst>
        </pc:spChg>
      </pc:sldChg>
      <pc:sldChg chg="modNotesTx">
        <pc:chgData name="Kenneth Zimmermann" userId="d34d6372-919b-4aba-a505-ea0e9fdbec66" providerId="ADAL" clId="{907B673F-2888-4C23-B1F3-6847126AA60D}" dt="2022-10-21T13:01:56.899" v="15398" actId="20577"/>
        <pc:sldMkLst>
          <pc:docMk/>
          <pc:sldMk cId="1447104663" sldId="848"/>
        </pc:sldMkLst>
      </pc:sldChg>
      <pc:sldChg chg="modSp mod modNotesTx">
        <pc:chgData name="Kenneth Zimmermann" userId="d34d6372-919b-4aba-a505-ea0e9fdbec66" providerId="ADAL" clId="{907B673F-2888-4C23-B1F3-6847126AA60D}" dt="2022-10-27T13:56:29.951" v="18393" actId="20577"/>
        <pc:sldMkLst>
          <pc:docMk/>
          <pc:sldMk cId="890676533" sldId="849"/>
        </pc:sldMkLst>
        <pc:spChg chg="mod">
          <ac:chgData name="Kenneth Zimmermann" userId="d34d6372-919b-4aba-a505-ea0e9fdbec66" providerId="ADAL" clId="{907B673F-2888-4C23-B1F3-6847126AA60D}" dt="2022-10-27T13:56:29.951" v="18393" actId="20577"/>
          <ac:spMkLst>
            <pc:docMk/>
            <pc:sldMk cId="890676533" sldId="849"/>
            <ac:spMk id="8" creationId="{FD583204-1794-2F02-09B4-7C75843BBC7B}"/>
          </ac:spMkLst>
        </pc:spChg>
      </pc:sldChg>
      <pc:sldChg chg="modNotesTx">
        <pc:chgData name="Kenneth Zimmermann" userId="d34d6372-919b-4aba-a505-ea0e9fdbec66" providerId="ADAL" clId="{907B673F-2888-4C23-B1F3-6847126AA60D}" dt="2022-10-21T11:26:22.266" v="5133" actId="20577"/>
        <pc:sldMkLst>
          <pc:docMk/>
          <pc:sldMk cId="2252319294" sldId="851"/>
        </pc:sldMkLst>
      </pc:sldChg>
      <pc:sldChg chg="modNotesTx">
        <pc:chgData name="Kenneth Zimmermann" userId="d34d6372-919b-4aba-a505-ea0e9fdbec66" providerId="ADAL" clId="{907B673F-2888-4C23-B1F3-6847126AA60D}" dt="2022-10-21T11:39:38.957" v="6670" actId="20577"/>
        <pc:sldMkLst>
          <pc:docMk/>
          <pc:sldMk cId="2788739432" sldId="852"/>
        </pc:sldMkLst>
      </pc:sldChg>
      <pc:sldChg chg="addSp delSp modSp mod modNotesTx">
        <pc:chgData name="Kenneth Zimmermann" userId="d34d6372-919b-4aba-a505-ea0e9fdbec66" providerId="ADAL" clId="{907B673F-2888-4C23-B1F3-6847126AA60D}" dt="2022-10-21T11:45:02.928" v="7166" actId="14100"/>
        <pc:sldMkLst>
          <pc:docMk/>
          <pc:sldMk cId="3921732142" sldId="853"/>
        </pc:sldMkLst>
        <pc:spChg chg="del">
          <ac:chgData name="Kenneth Zimmermann" userId="d34d6372-919b-4aba-a505-ea0e9fdbec66" providerId="ADAL" clId="{907B673F-2888-4C23-B1F3-6847126AA60D}" dt="2022-10-21T11:44:52.288" v="7159" actId="478"/>
          <ac:spMkLst>
            <pc:docMk/>
            <pc:sldMk cId="3921732142" sldId="853"/>
            <ac:spMk id="3" creationId="{EF6724B8-DD1F-43EB-96B3-1559181966CD}"/>
          </ac:spMkLst>
        </pc:spChg>
        <pc:spChg chg="del mod">
          <ac:chgData name="Kenneth Zimmermann" userId="d34d6372-919b-4aba-a505-ea0e9fdbec66" providerId="ADAL" clId="{907B673F-2888-4C23-B1F3-6847126AA60D}" dt="2022-10-21T11:44:53.610" v="7161" actId="478"/>
          <ac:spMkLst>
            <pc:docMk/>
            <pc:sldMk cId="3921732142" sldId="853"/>
            <ac:spMk id="4" creationId="{1D5117A3-6A9C-47F3-90EC-FB44637EB56F}"/>
          </ac:spMkLst>
        </pc:spChg>
        <pc:spChg chg="del mod">
          <ac:chgData name="Kenneth Zimmermann" userId="d34d6372-919b-4aba-a505-ea0e9fdbec66" providerId="ADAL" clId="{907B673F-2888-4C23-B1F3-6847126AA60D}" dt="2022-10-21T11:44:51.379" v="7158" actId="478"/>
          <ac:spMkLst>
            <pc:docMk/>
            <pc:sldMk cId="3921732142" sldId="853"/>
            <ac:spMk id="5" creationId="{128C88E1-56A4-1DDF-BBBD-78E2251B98F7}"/>
          </ac:spMkLst>
        </pc:spChg>
        <pc:spChg chg="del">
          <ac:chgData name="Kenneth Zimmermann" userId="d34d6372-919b-4aba-a505-ea0e9fdbec66" providerId="ADAL" clId="{907B673F-2888-4C23-B1F3-6847126AA60D}" dt="2022-10-21T11:44:49.634" v="7156" actId="478"/>
          <ac:spMkLst>
            <pc:docMk/>
            <pc:sldMk cId="3921732142" sldId="853"/>
            <ac:spMk id="6" creationId="{8F119F70-9F91-283B-A098-442CFDE87B61}"/>
          </ac:spMkLst>
        </pc:spChg>
        <pc:spChg chg="mod">
          <ac:chgData name="Kenneth Zimmermann" userId="d34d6372-919b-4aba-a505-ea0e9fdbec66" providerId="ADAL" clId="{907B673F-2888-4C23-B1F3-6847126AA60D}" dt="2022-10-17T07:51:13.078" v="2613" actId="1076"/>
          <ac:spMkLst>
            <pc:docMk/>
            <pc:sldMk cId="3921732142" sldId="853"/>
            <ac:spMk id="14" creationId="{4DB7DCD8-2904-9196-6984-B2EBE4A283A2}"/>
          </ac:spMkLst>
        </pc:spChg>
        <pc:graphicFrameChg chg="add mod">
          <ac:chgData name="Kenneth Zimmermann" userId="d34d6372-919b-4aba-a505-ea0e9fdbec66" providerId="ADAL" clId="{907B673F-2888-4C23-B1F3-6847126AA60D}" dt="2022-10-21T11:45:00.735" v="7164"/>
          <ac:graphicFrameMkLst>
            <pc:docMk/>
            <pc:sldMk cId="3921732142" sldId="853"/>
            <ac:graphicFrameMk id="2" creationId="{B6ADC4BE-42AF-4139-80FB-8CA97D7ED5B0}"/>
          </ac:graphicFrameMkLst>
        </pc:graphicFrameChg>
        <pc:graphicFrameChg chg="del">
          <ac:chgData name="Kenneth Zimmermann" userId="d34d6372-919b-4aba-a505-ea0e9fdbec66" providerId="ADAL" clId="{907B673F-2888-4C23-B1F3-6847126AA60D}" dt="2022-10-21T11:44:48.071" v="7155" actId="478"/>
          <ac:graphicFrameMkLst>
            <pc:docMk/>
            <pc:sldMk cId="3921732142" sldId="853"/>
            <ac:graphicFrameMk id="12" creationId="{704E34DA-184F-4C52-88EE-33EA8FBD4126}"/>
          </ac:graphicFrameMkLst>
        </pc:graphicFrameChg>
        <pc:picChg chg="add mod">
          <ac:chgData name="Kenneth Zimmermann" userId="d34d6372-919b-4aba-a505-ea0e9fdbec66" providerId="ADAL" clId="{907B673F-2888-4C23-B1F3-6847126AA60D}" dt="2022-10-21T11:45:02.928" v="7166" actId="14100"/>
          <ac:picMkLst>
            <pc:docMk/>
            <pc:sldMk cId="3921732142" sldId="853"/>
            <ac:picMk id="7" creationId="{959E1C8B-42E5-C999-B15A-E8EEBA0064F5}"/>
          </ac:picMkLst>
        </pc:picChg>
      </pc:sldChg>
      <pc:sldChg chg="addSp delSp modSp mod modNotesTx">
        <pc:chgData name="Kenneth Zimmermann" userId="d34d6372-919b-4aba-a505-ea0e9fdbec66" providerId="ADAL" clId="{907B673F-2888-4C23-B1F3-6847126AA60D}" dt="2022-10-21T11:45:33.720" v="7178" actId="1076"/>
        <pc:sldMkLst>
          <pc:docMk/>
          <pc:sldMk cId="4095480212" sldId="854"/>
        </pc:sldMkLst>
        <pc:spChg chg="del">
          <ac:chgData name="Kenneth Zimmermann" userId="d34d6372-919b-4aba-a505-ea0e9fdbec66" providerId="ADAL" clId="{907B673F-2888-4C23-B1F3-6847126AA60D}" dt="2022-10-21T11:45:22.011" v="7170" actId="478"/>
          <ac:spMkLst>
            <pc:docMk/>
            <pc:sldMk cId="4095480212" sldId="854"/>
            <ac:spMk id="3" creationId="{EF6724B8-DD1F-43EB-96B3-1559181966CD}"/>
          </ac:spMkLst>
        </pc:spChg>
        <pc:spChg chg="del">
          <ac:chgData name="Kenneth Zimmermann" userId="d34d6372-919b-4aba-a505-ea0e9fdbec66" providerId="ADAL" clId="{907B673F-2888-4C23-B1F3-6847126AA60D}" dt="2022-10-21T11:45:23.264" v="7171" actId="478"/>
          <ac:spMkLst>
            <pc:docMk/>
            <pc:sldMk cId="4095480212" sldId="854"/>
            <ac:spMk id="4" creationId="{1D5117A3-6A9C-47F3-90EC-FB44637EB56F}"/>
          </ac:spMkLst>
        </pc:spChg>
        <pc:spChg chg="del">
          <ac:chgData name="Kenneth Zimmermann" userId="d34d6372-919b-4aba-a505-ea0e9fdbec66" providerId="ADAL" clId="{907B673F-2888-4C23-B1F3-6847126AA60D}" dt="2022-10-21T11:45:24.784" v="7172" actId="478"/>
          <ac:spMkLst>
            <pc:docMk/>
            <pc:sldMk cId="4095480212" sldId="854"/>
            <ac:spMk id="5" creationId="{128C88E1-56A4-1DDF-BBBD-78E2251B98F7}"/>
          </ac:spMkLst>
        </pc:spChg>
        <pc:spChg chg="del mod">
          <ac:chgData name="Kenneth Zimmermann" userId="d34d6372-919b-4aba-a505-ea0e9fdbec66" providerId="ADAL" clId="{907B673F-2888-4C23-B1F3-6847126AA60D}" dt="2022-10-21T11:45:21.348" v="7169" actId="478"/>
          <ac:spMkLst>
            <pc:docMk/>
            <pc:sldMk cId="4095480212" sldId="854"/>
            <ac:spMk id="6" creationId="{8F119F70-9F91-283B-A098-442CFDE87B61}"/>
          </ac:spMkLst>
        </pc:spChg>
        <pc:spChg chg="mod">
          <ac:chgData name="Kenneth Zimmermann" userId="d34d6372-919b-4aba-a505-ea0e9fdbec66" providerId="ADAL" clId="{907B673F-2888-4C23-B1F3-6847126AA60D}" dt="2022-10-17T07:51:26.646" v="2615" actId="1076"/>
          <ac:spMkLst>
            <pc:docMk/>
            <pc:sldMk cId="4095480212" sldId="854"/>
            <ac:spMk id="14" creationId="{51FAFBEC-784C-E0A6-8DF5-1F3D686C8C40}"/>
          </ac:spMkLst>
        </pc:spChg>
        <pc:graphicFrameChg chg="add mod">
          <ac:chgData name="Kenneth Zimmermann" userId="d34d6372-919b-4aba-a505-ea0e9fdbec66" providerId="ADAL" clId="{907B673F-2888-4C23-B1F3-6847126AA60D}" dt="2022-10-21T11:45:33.720" v="7178" actId="1076"/>
          <ac:graphicFrameMkLst>
            <pc:docMk/>
            <pc:sldMk cId="4095480212" sldId="854"/>
            <ac:graphicFrameMk id="2" creationId="{17AD2990-7E25-4FCB-9DE0-BB2DB59C6E23}"/>
          </ac:graphicFrameMkLst>
        </pc:graphicFrameChg>
        <pc:graphicFrameChg chg="del">
          <ac:chgData name="Kenneth Zimmermann" userId="d34d6372-919b-4aba-a505-ea0e9fdbec66" providerId="ADAL" clId="{907B673F-2888-4C23-B1F3-6847126AA60D}" dt="2022-10-21T11:45:18.980" v="7167" actId="478"/>
          <ac:graphicFrameMkLst>
            <pc:docMk/>
            <pc:sldMk cId="4095480212" sldId="854"/>
            <ac:graphicFrameMk id="12" creationId="{704E34DA-184F-4C52-88EE-33EA8FBD4126}"/>
          </ac:graphicFrameMkLst>
        </pc:graphicFrameChg>
      </pc:sldChg>
      <pc:sldChg chg="addSp delSp modSp mod">
        <pc:chgData name="Kenneth Zimmermann" userId="d34d6372-919b-4aba-a505-ea0e9fdbec66" providerId="ADAL" clId="{907B673F-2888-4C23-B1F3-6847126AA60D}" dt="2022-10-21T11:46:25.502" v="7199" actId="1076"/>
        <pc:sldMkLst>
          <pc:docMk/>
          <pc:sldMk cId="3546305953" sldId="855"/>
        </pc:sldMkLst>
        <pc:spChg chg="del">
          <ac:chgData name="Kenneth Zimmermann" userId="d34d6372-919b-4aba-a505-ea0e9fdbec66" providerId="ADAL" clId="{907B673F-2888-4C23-B1F3-6847126AA60D}" dt="2022-10-21T11:46:15.666" v="7193" actId="478"/>
          <ac:spMkLst>
            <pc:docMk/>
            <pc:sldMk cId="3546305953" sldId="855"/>
            <ac:spMk id="3" creationId="{EF6724B8-DD1F-43EB-96B3-1559181966CD}"/>
          </ac:spMkLst>
        </pc:spChg>
        <pc:spChg chg="del">
          <ac:chgData name="Kenneth Zimmermann" userId="d34d6372-919b-4aba-a505-ea0e9fdbec66" providerId="ADAL" clId="{907B673F-2888-4C23-B1F3-6847126AA60D}" dt="2022-10-21T11:46:16.761" v="7194" actId="478"/>
          <ac:spMkLst>
            <pc:docMk/>
            <pc:sldMk cId="3546305953" sldId="855"/>
            <ac:spMk id="4" creationId="{1D5117A3-6A9C-47F3-90EC-FB44637EB56F}"/>
          </ac:spMkLst>
        </pc:spChg>
        <pc:spChg chg="del">
          <ac:chgData name="Kenneth Zimmermann" userId="d34d6372-919b-4aba-a505-ea0e9fdbec66" providerId="ADAL" clId="{907B673F-2888-4C23-B1F3-6847126AA60D}" dt="2022-10-21T11:46:11.842" v="7190" actId="478"/>
          <ac:spMkLst>
            <pc:docMk/>
            <pc:sldMk cId="3546305953" sldId="855"/>
            <ac:spMk id="5" creationId="{128C88E1-56A4-1DDF-BBBD-78E2251B98F7}"/>
          </ac:spMkLst>
        </pc:spChg>
        <pc:spChg chg="del">
          <ac:chgData name="Kenneth Zimmermann" userId="d34d6372-919b-4aba-a505-ea0e9fdbec66" providerId="ADAL" clId="{907B673F-2888-4C23-B1F3-6847126AA60D}" dt="2022-10-21T11:46:14.449" v="7192" actId="478"/>
          <ac:spMkLst>
            <pc:docMk/>
            <pc:sldMk cId="3546305953" sldId="855"/>
            <ac:spMk id="6" creationId="{8F119F70-9F91-283B-A098-442CFDE87B61}"/>
          </ac:spMkLst>
        </pc:spChg>
        <pc:graphicFrameChg chg="add mod">
          <ac:chgData name="Kenneth Zimmermann" userId="d34d6372-919b-4aba-a505-ea0e9fdbec66" providerId="ADAL" clId="{907B673F-2888-4C23-B1F3-6847126AA60D}" dt="2022-10-21T11:46:25.502" v="7199" actId="1076"/>
          <ac:graphicFrameMkLst>
            <pc:docMk/>
            <pc:sldMk cId="3546305953" sldId="855"/>
            <ac:graphicFrameMk id="2" creationId="{47DEA9A3-7804-D48D-FE70-DF8617174323}"/>
          </ac:graphicFrameMkLst>
        </pc:graphicFrameChg>
        <pc:graphicFrameChg chg="del">
          <ac:chgData name="Kenneth Zimmermann" userId="d34d6372-919b-4aba-a505-ea0e9fdbec66" providerId="ADAL" clId="{907B673F-2888-4C23-B1F3-6847126AA60D}" dt="2022-10-21T11:46:13.317" v="7191" actId="478"/>
          <ac:graphicFrameMkLst>
            <pc:docMk/>
            <pc:sldMk cId="3546305953" sldId="855"/>
            <ac:graphicFrameMk id="12" creationId="{704E34DA-184F-4C52-88EE-33EA8FBD4126}"/>
          </ac:graphicFrameMkLst>
        </pc:graphicFrameChg>
      </pc:sldChg>
      <pc:sldChg chg="addSp delSp modSp mod ord">
        <pc:chgData name="Kenneth Zimmermann" userId="d34d6372-919b-4aba-a505-ea0e9fdbec66" providerId="ADAL" clId="{907B673F-2888-4C23-B1F3-6847126AA60D}" dt="2022-10-21T11:46:47.730" v="7211" actId="1076"/>
        <pc:sldMkLst>
          <pc:docMk/>
          <pc:sldMk cId="3514714047" sldId="856"/>
        </pc:sldMkLst>
        <pc:spChg chg="del">
          <ac:chgData name="Kenneth Zimmermann" userId="d34d6372-919b-4aba-a505-ea0e9fdbec66" providerId="ADAL" clId="{907B673F-2888-4C23-B1F3-6847126AA60D}" dt="2022-10-21T11:46:36.931" v="7207" actId="478"/>
          <ac:spMkLst>
            <pc:docMk/>
            <pc:sldMk cId="3514714047" sldId="856"/>
            <ac:spMk id="3" creationId="{EF6724B8-DD1F-43EB-96B3-1559181966CD}"/>
          </ac:spMkLst>
        </pc:spChg>
        <pc:spChg chg="del">
          <ac:chgData name="Kenneth Zimmermann" userId="d34d6372-919b-4aba-a505-ea0e9fdbec66" providerId="ADAL" clId="{907B673F-2888-4C23-B1F3-6847126AA60D}" dt="2022-10-21T11:46:36.209" v="7206" actId="478"/>
          <ac:spMkLst>
            <pc:docMk/>
            <pc:sldMk cId="3514714047" sldId="856"/>
            <ac:spMk id="4" creationId="{1D5117A3-6A9C-47F3-90EC-FB44637EB56F}"/>
          </ac:spMkLst>
        </pc:spChg>
        <pc:spChg chg="del mod">
          <ac:chgData name="Kenneth Zimmermann" userId="d34d6372-919b-4aba-a505-ea0e9fdbec66" providerId="ADAL" clId="{907B673F-2888-4C23-B1F3-6847126AA60D}" dt="2022-10-21T11:46:33.602" v="7204" actId="478"/>
          <ac:spMkLst>
            <pc:docMk/>
            <pc:sldMk cId="3514714047" sldId="856"/>
            <ac:spMk id="5" creationId="{128C88E1-56A4-1DDF-BBBD-78E2251B98F7}"/>
          </ac:spMkLst>
        </pc:spChg>
        <pc:spChg chg="del">
          <ac:chgData name="Kenneth Zimmermann" userId="d34d6372-919b-4aba-a505-ea0e9fdbec66" providerId="ADAL" clId="{907B673F-2888-4C23-B1F3-6847126AA60D}" dt="2022-10-21T11:46:34.984" v="7205" actId="478"/>
          <ac:spMkLst>
            <pc:docMk/>
            <pc:sldMk cId="3514714047" sldId="856"/>
            <ac:spMk id="6" creationId="{8F119F70-9F91-283B-A098-442CFDE87B61}"/>
          </ac:spMkLst>
        </pc:spChg>
        <pc:graphicFrameChg chg="add mod">
          <ac:chgData name="Kenneth Zimmermann" userId="d34d6372-919b-4aba-a505-ea0e9fdbec66" providerId="ADAL" clId="{907B673F-2888-4C23-B1F3-6847126AA60D}" dt="2022-10-21T11:46:47.730" v="7211" actId="1076"/>
          <ac:graphicFrameMkLst>
            <pc:docMk/>
            <pc:sldMk cId="3514714047" sldId="856"/>
            <ac:graphicFrameMk id="2" creationId="{FF10A7B6-711E-4B70-A6E1-7082A667C474}"/>
          </ac:graphicFrameMkLst>
        </pc:graphicFrameChg>
        <pc:graphicFrameChg chg="del mod">
          <ac:chgData name="Kenneth Zimmermann" userId="d34d6372-919b-4aba-a505-ea0e9fdbec66" providerId="ADAL" clId="{907B673F-2888-4C23-B1F3-6847126AA60D}" dt="2022-10-21T11:46:31.782" v="7202" actId="478"/>
          <ac:graphicFrameMkLst>
            <pc:docMk/>
            <pc:sldMk cId="3514714047" sldId="856"/>
            <ac:graphicFrameMk id="12" creationId="{704E34DA-184F-4C52-88EE-33EA8FBD4126}"/>
          </ac:graphicFrameMkLst>
        </pc:graphicFrameChg>
      </pc:sldChg>
      <pc:sldChg chg="delSp mod modNotesTx">
        <pc:chgData name="Kenneth Zimmermann" userId="d34d6372-919b-4aba-a505-ea0e9fdbec66" providerId="ADAL" clId="{907B673F-2888-4C23-B1F3-6847126AA60D}" dt="2022-10-21T11:50:46.312" v="7465"/>
        <pc:sldMkLst>
          <pc:docMk/>
          <pc:sldMk cId="2249508329" sldId="858"/>
        </pc:sldMkLst>
        <pc:spChg chg="del">
          <ac:chgData name="Kenneth Zimmermann" userId="d34d6372-919b-4aba-a505-ea0e9fdbec66" providerId="ADAL" clId="{907B673F-2888-4C23-B1F3-6847126AA60D}" dt="2022-10-21T11:46:29.289" v="7200" actId="478"/>
          <ac:spMkLst>
            <pc:docMk/>
            <pc:sldMk cId="2249508329" sldId="858"/>
            <ac:spMk id="6" creationId="{8F119F70-9F91-283B-A098-442CFDE87B61}"/>
          </ac:spMkLst>
        </pc:spChg>
      </pc:sldChg>
      <pc:sldChg chg="modSp mod modNotesTx">
        <pc:chgData name="Kenneth Zimmermann" userId="d34d6372-919b-4aba-a505-ea0e9fdbec66" providerId="ADAL" clId="{907B673F-2888-4C23-B1F3-6847126AA60D}" dt="2022-10-21T11:50:51.459" v="7467"/>
        <pc:sldMkLst>
          <pc:docMk/>
          <pc:sldMk cId="864485602" sldId="859"/>
        </pc:sldMkLst>
        <pc:spChg chg="mod">
          <ac:chgData name="Kenneth Zimmermann" userId="d34d6372-919b-4aba-a505-ea0e9fdbec66" providerId="ADAL" clId="{907B673F-2888-4C23-B1F3-6847126AA60D}" dt="2022-10-14T07:08:35.218" v="88" actId="20577"/>
          <ac:spMkLst>
            <pc:docMk/>
            <pc:sldMk cId="864485602" sldId="859"/>
            <ac:spMk id="3" creationId="{8DFE505E-E9E9-7CD6-919B-5664A18D71BD}"/>
          </ac:spMkLst>
        </pc:spChg>
      </pc:sldChg>
      <pc:sldChg chg="del">
        <pc:chgData name="Kenneth Zimmermann" userId="d34d6372-919b-4aba-a505-ea0e9fdbec66" providerId="ADAL" clId="{907B673F-2888-4C23-B1F3-6847126AA60D}" dt="2022-10-07T10:34:36.550" v="36" actId="2696"/>
        <pc:sldMkLst>
          <pc:docMk/>
          <pc:sldMk cId="2313506296" sldId="865"/>
        </pc:sldMkLst>
      </pc:sldChg>
      <pc:sldChg chg="modSp mod modNotesTx">
        <pc:chgData name="Kenneth Zimmermann" userId="d34d6372-919b-4aba-a505-ea0e9fdbec66" providerId="ADAL" clId="{907B673F-2888-4C23-B1F3-6847126AA60D}" dt="2022-10-21T11:48:51.093" v="7344" actId="20577"/>
        <pc:sldMkLst>
          <pc:docMk/>
          <pc:sldMk cId="3124564493" sldId="866"/>
        </pc:sldMkLst>
        <pc:spChg chg="mod">
          <ac:chgData name="Kenneth Zimmermann" userId="d34d6372-919b-4aba-a505-ea0e9fdbec66" providerId="ADAL" clId="{907B673F-2888-4C23-B1F3-6847126AA60D}" dt="2022-10-18T13:06:16.316" v="2763" actId="403"/>
          <ac:spMkLst>
            <pc:docMk/>
            <pc:sldMk cId="3124564493" sldId="866"/>
            <ac:spMk id="5" creationId="{34BAC4A1-EF95-4832-8E08-FA7A8EB315FA}"/>
          </ac:spMkLst>
        </pc:spChg>
      </pc:sldChg>
      <pc:sldChg chg="modSp mod addCm modCm modNotesTx">
        <pc:chgData name="Kenneth Zimmermann" userId="d34d6372-919b-4aba-a505-ea0e9fdbec66" providerId="ADAL" clId="{907B673F-2888-4C23-B1F3-6847126AA60D}" dt="2022-11-22T08:57:14.189" v="18835" actId="20577"/>
        <pc:sldMkLst>
          <pc:docMk/>
          <pc:sldMk cId="1473539834" sldId="868"/>
        </pc:sldMkLst>
        <pc:spChg chg="mod">
          <ac:chgData name="Kenneth Zimmermann" userId="d34d6372-919b-4aba-a505-ea0e9fdbec66" providerId="ADAL" clId="{907B673F-2888-4C23-B1F3-6847126AA60D}" dt="2022-11-22T08:57:14.189" v="18835" actId="20577"/>
          <ac:spMkLst>
            <pc:docMk/>
            <pc:sldMk cId="1473539834" sldId="868"/>
            <ac:spMk id="4" creationId="{F63861EB-8780-7107-F652-9A3EA919A7CC}"/>
          </ac:spMkLst>
        </pc:spChg>
      </pc:sldChg>
      <pc:sldChg chg="modSp mod modNotesTx">
        <pc:chgData name="Kenneth Zimmermann" userId="d34d6372-919b-4aba-a505-ea0e9fdbec66" providerId="ADAL" clId="{907B673F-2888-4C23-B1F3-6847126AA60D}" dt="2022-10-21T12:27:08.266" v="12823" actId="20577"/>
        <pc:sldMkLst>
          <pc:docMk/>
          <pc:sldMk cId="1150661465" sldId="869"/>
        </pc:sldMkLst>
        <pc:spChg chg="mod">
          <ac:chgData name="Kenneth Zimmermann" userId="d34d6372-919b-4aba-a505-ea0e9fdbec66" providerId="ADAL" clId="{907B673F-2888-4C23-B1F3-6847126AA60D}" dt="2022-10-21T12:23:15.751" v="12108" actId="115"/>
          <ac:spMkLst>
            <pc:docMk/>
            <pc:sldMk cId="1150661465" sldId="869"/>
            <ac:spMk id="4" creationId="{F63861EB-8780-7107-F652-9A3EA919A7CC}"/>
          </ac:spMkLst>
        </pc:spChg>
      </pc:sldChg>
      <pc:sldChg chg="modSp mod modNotesTx">
        <pc:chgData name="Kenneth Zimmermann" userId="d34d6372-919b-4aba-a505-ea0e9fdbec66" providerId="ADAL" clId="{907B673F-2888-4C23-B1F3-6847126AA60D}" dt="2022-10-21T12:42:19.264" v="13309" actId="20577"/>
        <pc:sldMkLst>
          <pc:docMk/>
          <pc:sldMk cId="437922688" sldId="870"/>
        </pc:sldMkLst>
        <pc:spChg chg="mod">
          <ac:chgData name="Kenneth Zimmermann" userId="d34d6372-919b-4aba-a505-ea0e9fdbec66" providerId="ADAL" clId="{907B673F-2888-4C23-B1F3-6847126AA60D}" dt="2022-10-14T08:27:36.125" v="1970" actId="20577"/>
          <ac:spMkLst>
            <pc:docMk/>
            <pc:sldMk cId="437922688" sldId="870"/>
            <ac:spMk id="4" creationId="{F63861EB-8780-7107-F652-9A3EA919A7CC}"/>
          </ac:spMkLst>
        </pc:spChg>
      </pc:sldChg>
      <pc:sldChg chg="modSp mod modNotesTx">
        <pc:chgData name="Kenneth Zimmermann" userId="d34d6372-919b-4aba-a505-ea0e9fdbec66" providerId="ADAL" clId="{907B673F-2888-4C23-B1F3-6847126AA60D}" dt="2022-10-21T12:52:44.921" v="14374" actId="20577"/>
        <pc:sldMkLst>
          <pc:docMk/>
          <pc:sldMk cId="184930551" sldId="871"/>
        </pc:sldMkLst>
        <pc:spChg chg="mod">
          <ac:chgData name="Kenneth Zimmermann" userId="d34d6372-919b-4aba-a505-ea0e9fdbec66" providerId="ADAL" clId="{907B673F-2888-4C23-B1F3-6847126AA60D}" dt="2022-10-10T07:42:15.350" v="79" actId="20577"/>
          <ac:spMkLst>
            <pc:docMk/>
            <pc:sldMk cId="184930551" sldId="871"/>
            <ac:spMk id="4" creationId="{F63861EB-8780-7107-F652-9A3EA919A7CC}"/>
          </ac:spMkLst>
        </pc:spChg>
      </pc:sldChg>
      <pc:sldChg chg="modSp mod modNotesTx">
        <pc:chgData name="Kenneth Zimmermann" userId="d34d6372-919b-4aba-a505-ea0e9fdbec66" providerId="ADAL" clId="{907B673F-2888-4C23-B1F3-6847126AA60D}" dt="2022-10-21T13:27:14.416" v="17389" actId="20577"/>
        <pc:sldMkLst>
          <pc:docMk/>
          <pc:sldMk cId="831564455" sldId="873"/>
        </pc:sldMkLst>
        <pc:spChg chg="mod">
          <ac:chgData name="Kenneth Zimmermann" userId="d34d6372-919b-4aba-a505-ea0e9fdbec66" providerId="ADAL" clId="{907B673F-2888-4C23-B1F3-6847126AA60D}" dt="2022-10-14T09:00:55.418" v="2230" actId="20577"/>
          <ac:spMkLst>
            <pc:docMk/>
            <pc:sldMk cId="831564455" sldId="873"/>
            <ac:spMk id="5" creationId="{34BAC4A1-EF95-4832-8E08-FA7A8EB315FA}"/>
          </ac:spMkLst>
        </pc:spChg>
      </pc:sldChg>
      <pc:sldChg chg="modNotesTx">
        <pc:chgData name="Kenneth Zimmermann" userId="d34d6372-919b-4aba-a505-ea0e9fdbec66" providerId="ADAL" clId="{907B673F-2888-4C23-B1F3-6847126AA60D}" dt="2022-10-21T12:53:04.848" v="14376" actId="20577"/>
        <pc:sldMkLst>
          <pc:docMk/>
          <pc:sldMk cId="413378579" sldId="874"/>
        </pc:sldMkLst>
      </pc:sldChg>
      <pc:sldChg chg="modNotesTx">
        <pc:chgData name="Kenneth Zimmermann" userId="d34d6372-919b-4aba-a505-ea0e9fdbec66" providerId="ADAL" clId="{907B673F-2888-4C23-B1F3-6847126AA60D}" dt="2022-10-21T13:00:56.574" v="15184"/>
        <pc:sldMkLst>
          <pc:docMk/>
          <pc:sldMk cId="2539212956" sldId="875"/>
        </pc:sldMkLst>
      </pc:sldChg>
      <pc:sldChg chg="modNotesTx">
        <pc:chgData name="Kenneth Zimmermann" userId="d34d6372-919b-4aba-a505-ea0e9fdbec66" providerId="ADAL" clId="{907B673F-2888-4C23-B1F3-6847126AA60D}" dt="2022-10-21T13:01:03.175" v="15186"/>
        <pc:sldMkLst>
          <pc:docMk/>
          <pc:sldMk cId="3387273855" sldId="876"/>
        </pc:sldMkLst>
      </pc:sldChg>
      <pc:sldChg chg="addSp modSp add mod addCm modNotesTx">
        <pc:chgData name="Kenneth Zimmermann" userId="d34d6372-919b-4aba-a505-ea0e9fdbec66" providerId="ADAL" clId="{907B673F-2888-4C23-B1F3-6847126AA60D}" dt="2022-10-28T11:22:33.279" v="18642" actId="20577"/>
        <pc:sldMkLst>
          <pc:docMk/>
          <pc:sldMk cId="1977889615" sldId="879"/>
        </pc:sldMkLst>
        <pc:spChg chg="mod">
          <ac:chgData name="Kenneth Zimmermann" userId="d34d6372-919b-4aba-a505-ea0e9fdbec66" providerId="ADAL" clId="{907B673F-2888-4C23-B1F3-6847126AA60D}" dt="2022-10-28T11:16:38.389" v="18533" actId="20577"/>
          <ac:spMkLst>
            <pc:docMk/>
            <pc:sldMk cId="1977889615" sldId="879"/>
            <ac:spMk id="3" creationId="{00000000-0000-0000-0000-000000000000}"/>
          </ac:spMkLst>
        </pc:spChg>
        <pc:spChg chg="add mod">
          <ac:chgData name="Kenneth Zimmermann" userId="d34d6372-919b-4aba-a505-ea0e9fdbec66" providerId="ADAL" clId="{907B673F-2888-4C23-B1F3-6847126AA60D}" dt="2022-10-14T08:06:32.679" v="1294" actId="1076"/>
          <ac:spMkLst>
            <pc:docMk/>
            <pc:sldMk cId="1977889615" sldId="879"/>
            <ac:spMk id="5" creationId="{75F6278E-5ECA-85C6-608B-9811975D7B60}"/>
          </ac:spMkLst>
        </pc:spChg>
        <pc:spChg chg="add mod">
          <ac:chgData name="Kenneth Zimmermann" userId="d34d6372-919b-4aba-a505-ea0e9fdbec66" providerId="ADAL" clId="{907B673F-2888-4C23-B1F3-6847126AA60D}" dt="2022-10-26T12:01:54.171" v="17920" actId="20577"/>
          <ac:spMkLst>
            <pc:docMk/>
            <pc:sldMk cId="1977889615" sldId="879"/>
            <ac:spMk id="6" creationId="{D59A4353-D35B-F99B-2643-5EB778D3E08D}"/>
          </ac:spMkLst>
        </pc:spChg>
        <pc:spChg chg="add mod">
          <ac:chgData name="Kenneth Zimmermann" userId="d34d6372-919b-4aba-a505-ea0e9fdbec66" providerId="ADAL" clId="{907B673F-2888-4C23-B1F3-6847126AA60D}" dt="2022-10-28T11:16:39.678" v="18535" actId="113"/>
          <ac:spMkLst>
            <pc:docMk/>
            <pc:sldMk cId="1977889615" sldId="879"/>
            <ac:spMk id="7" creationId="{CF50A488-DF8A-C201-4221-5BE50F5D8B8C}"/>
          </ac:spMkLst>
        </pc:spChg>
        <pc:spChg chg="add mod ord">
          <ac:chgData name="Kenneth Zimmermann" userId="d34d6372-919b-4aba-a505-ea0e9fdbec66" providerId="ADAL" clId="{907B673F-2888-4C23-B1F3-6847126AA60D}" dt="2022-10-26T11:26:22.905" v="17831" actId="170"/>
          <ac:spMkLst>
            <pc:docMk/>
            <pc:sldMk cId="1977889615" sldId="879"/>
            <ac:spMk id="8" creationId="{469AF7C2-5CEC-4788-155B-723FD5453F8F}"/>
          </ac:spMkLst>
        </pc:spChg>
        <pc:spChg chg="add mod">
          <ac:chgData name="Kenneth Zimmermann" userId="d34d6372-919b-4aba-a505-ea0e9fdbec66" providerId="ADAL" clId="{907B673F-2888-4C23-B1F3-6847126AA60D}" dt="2022-10-28T11:12:16.571" v="18503" actId="20577"/>
          <ac:spMkLst>
            <pc:docMk/>
            <pc:sldMk cId="1977889615" sldId="879"/>
            <ac:spMk id="11" creationId="{26FABB2E-1DDF-D767-ED73-BA8E85C8B38E}"/>
          </ac:spMkLst>
        </pc:spChg>
        <pc:spChg chg="add mod">
          <ac:chgData name="Kenneth Zimmermann" userId="d34d6372-919b-4aba-a505-ea0e9fdbec66" providerId="ADAL" clId="{907B673F-2888-4C23-B1F3-6847126AA60D}" dt="2022-10-26T12:01:32.066" v="17917" actId="20577"/>
          <ac:spMkLst>
            <pc:docMk/>
            <pc:sldMk cId="1977889615" sldId="879"/>
            <ac:spMk id="16" creationId="{0B826263-4809-799C-B171-91B162A2DA2B}"/>
          </ac:spMkLst>
        </pc:spChg>
        <pc:grpChg chg="add mod ord">
          <ac:chgData name="Kenneth Zimmermann" userId="d34d6372-919b-4aba-a505-ea0e9fdbec66" providerId="ADAL" clId="{907B673F-2888-4C23-B1F3-6847126AA60D}" dt="2022-10-26T11:29:11.072" v="17836" actId="14100"/>
          <ac:grpSpMkLst>
            <pc:docMk/>
            <pc:sldMk cId="1977889615" sldId="879"/>
            <ac:grpSpMk id="4" creationId="{740832BE-BB64-B3BF-F70A-333E68AA3219}"/>
          </ac:grpSpMkLst>
        </pc:grpChg>
      </pc:sldChg>
      <pc:sldChg chg="new del">
        <pc:chgData name="Kenneth Zimmermann" userId="d34d6372-919b-4aba-a505-ea0e9fdbec66" providerId="ADAL" clId="{907B673F-2888-4C23-B1F3-6847126AA60D}" dt="2022-10-14T08:34:35.243" v="1972" actId="680"/>
        <pc:sldMkLst>
          <pc:docMk/>
          <pc:sldMk cId="109817164" sldId="880"/>
        </pc:sldMkLst>
      </pc:sldChg>
      <pc:sldChg chg="modSp add mod modNotesTx">
        <pc:chgData name="Kenneth Zimmermann" userId="d34d6372-919b-4aba-a505-ea0e9fdbec66" providerId="ADAL" clId="{907B673F-2888-4C23-B1F3-6847126AA60D}" dt="2022-10-21T11:41:49.426" v="7020" actId="20577"/>
        <pc:sldMkLst>
          <pc:docMk/>
          <pc:sldMk cId="2261482332" sldId="880"/>
        </pc:sldMkLst>
        <pc:spChg chg="mod">
          <ac:chgData name="Kenneth Zimmermann" userId="d34d6372-919b-4aba-a505-ea0e9fdbec66" providerId="ADAL" clId="{907B673F-2888-4C23-B1F3-6847126AA60D}" dt="2022-10-14T08:35:01.045" v="2049" actId="20577"/>
          <ac:spMkLst>
            <pc:docMk/>
            <pc:sldMk cId="2261482332" sldId="880"/>
            <ac:spMk id="2" creationId="{3DC6C4A8-ECBD-4694-954C-5444D7E1D574}"/>
          </ac:spMkLst>
        </pc:spChg>
        <pc:spChg chg="mod">
          <ac:chgData name="Kenneth Zimmermann" userId="d34d6372-919b-4aba-a505-ea0e9fdbec66" providerId="ADAL" clId="{907B673F-2888-4C23-B1F3-6847126AA60D}" dt="2022-10-17T07:49:38.815" v="2563" actId="20577"/>
          <ac:spMkLst>
            <pc:docMk/>
            <pc:sldMk cId="2261482332" sldId="880"/>
            <ac:spMk id="7" creationId="{52053174-5934-468C-8F4D-3453D2B347AF}"/>
          </ac:spMkLst>
        </pc:spChg>
      </pc:sldChg>
    </pc:docChg>
  </pc:docChgLst>
  <pc:docChgLst>
    <pc:chgData name="Kenneth Zimmermann" userId="d34d6372-919b-4aba-a505-ea0e9fdbec66" providerId="ADAL" clId="{25A0F52C-C421-44DC-8142-19B5EAB9B555}"/>
    <pc:docChg chg="custSel addSld delSld modSld sldOrd">
      <pc:chgData name="Kenneth Zimmermann" userId="d34d6372-919b-4aba-a505-ea0e9fdbec66" providerId="ADAL" clId="{25A0F52C-C421-44DC-8142-19B5EAB9B555}" dt="2022-11-24T08:21:29.132" v="336" actId="20577"/>
      <pc:docMkLst>
        <pc:docMk/>
      </pc:docMkLst>
      <pc:sldChg chg="modSp mod">
        <pc:chgData name="Kenneth Zimmermann" userId="d34d6372-919b-4aba-a505-ea0e9fdbec66" providerId="ADAL" clId="{25A0F52C-C421-44DC-8142-19B5EAB9B555}" dt="2022-11-24T08:17:52.826" v="261" actId="20577"/>
        <pc:sldMkLst>
          <pc:docMk/>
          <pc:sldMk cId="489972543" sldId="622"/>
        </pc:sldMkLst>
        <pc:spChg chg="mod">
          <ac:chgData name="Kenneth Zimmermann" userId="d34d6372-919b-4aba-a505-ea0e9fdbec66" providerId="ADAL" clId="{25A0F52C-C421-44DC-8142-19B5EAB9B555}" dt="2022-11-24T08:17:52.826" v="261" actId="20577"/>
          <ac:spMkLst>
            <pc:docMk/>
            <pc:sldMk cId="489972543" sldId="622"/>
            <ac:spMk id="2" creationId="{3DC6C4A8-ECBD-4694-954C-5444D7E1D574}"/>
          </ac:spMkLst>
        </pc:spChg>
      </pc:sldChg>
      <pc:sldChg chg="del">
        <pc:chgData name="Kenneth Zimmermann" userId="d34d6372-919b-4aba-a505-ea0e9fdbec66" providerId="ADAL" clId="{25A0F52C-C421-44DC-8142-19B5EAB9B555}" dt="2022-11-24T08:15:30.495" v="102" actId="47"/>
        <pc:sldMkLst>
          <pc:docMk/>
          <pc:sldMk cId="2629677004" sldId="628"/>
        </pc:sldMkLst>
      </pc:sldChg>
      <pc:sldChg chg="del">
        <pc:chgData name="Kenneth Zimmermann" userId="d34d6372-919b-4aba-a505-ea0e9fdbec66" providerId="ADAL" clId="{25A0F52C-C421-44DC-8142-19B5EAB9B555}" dt="2022-11-24T08:15:30.495" v="102" actId="47"/>
        <pc:sldMkLst>
          <pc:docMk/>
          <pc:sldMk cId="3798856261" sldId="658"/>
        </pc:sldMkLst>
      </pc:sldChg>
      <pc:sldChg chg="modSp mod">
        <pc:chgData name="Kenneth Zimmermann" userId="d34d6372-919b-4aba-a505-ea0e9fdbec66" providerId="ADAL" clId="{25A0F52C-C421-44DC-8142-19B5EAB9B555}" dt="2022-11-24T08:14:35.235" v="87" actId="20577"/>
        <pc:sldMkLst>
          <pc:docMk/>
          <pc:sldMk cId="3702718476" sldId="732"/>
        </pc:sldMkLst>
        <pc:spChg chg="mod">
          <ac:chgData name="Kenneth Zimmermann" userId="d34d6372-919b-4aba-a505-ea0e9fdbec66" providerId="ADAL" clId="{25A0F52C-C421-44DC-8142-19B5EAB9B555}" dt="2022-11-24T08:14:35.235" v="87" actId="20577"/>
          <ac:spMkLst>
            <pc:docMk/>
            <pc:sldMk cId="3702718476" sldId="732"/>
            <ac:spMk id="2" creationId="{3DC6C4A8-ECBD-4694-954C-5444D7E1D574}"/>
          </ac:spMkLst>
        </pc:spChg>
        <pc:graphicFrameChg chg="modGraphic">
          <ac:chgData name="Kenneth Zimmermann" userId="d34d6372-919b-4aba-a505-ea0e9fdbec66" providerId="ADAL" clId="{25A0F52C-C421-44DC-8142-19B5EAB9B555}" dt="2022-11-24T08:14:27.603" v="83" actId="20577"/>
          <ac:graphicFrameMkLst>
            <pc:docMk/>
            <pc:sldMk cId="3702718476" sldId="732"/>
            <ac:graphicFrameMk id="4" creationId="{2E4D7EBE-407C-AAFD-8D25-AFDD468D2FE5}"/>
          </ac:graphicFrameMkLst>
        </pc:graphicFrameChg>
      </pc:sldChg>
      <pc:sldChg chg="delSp modSp mod">
        <pc:chgData name="Kenneth Zimmermann" userId="d34d6372-919b-4aba-a505-ea0e9fdbec66" providerId="ADAL" clId="{25A0F52C-C421-44DC-8142-19B5EAB9B555}" dt="2022-11-24T08:17:19.323" v="197"/>
        <pc:sldMkLst>
          <pc:docMk/>
          <pc:sldMk cId="161857446" sldId="733"/>
        </pc:sldMkLst>
        <pc:spChg chg="del mod">
          <ac:chgData name="Kenneth Zimmermann" userId="d34d6372-919b-4aba-a505-ea0e9fdbec66" providerId="ADAL" clId="{25A0F52C-C421-44DC-8142-19B5EAB9B555}" dt="2022-11-24T08:17:19.323" v="197"/>
          <ac:spMkLst>
            <pc:docMk/>
            <pc:sldMk cId="161857446" sldId="733"/>
            <ac:spMk id="3" creationId="{173C51A8-A44A-5890-D900-B57AC090C2D8}"/>
          </ac:spMkLst>
        </pc:spChg>
        <pc:spChg chg="mod">
          <ac:chgData name="Kenneth Zimmermann" userId="d34d6372-919b-4aba-a505-ea0e9fdbec66" providerId="ADAL" clId="{25A0F52C-C421-44DC-8142-19B5EAB9B555}" dt="2022-11-24T08:17:11.247" v="193" actId="20577"/>
          <ac:spMkLst>
            <pc:docMk/>
            <pc:sldMk cId="161857446" sldId="733"/>
            <ac:spMk id="16" creationId="{1167341F-C76B-49D7-9E8A-E2A2678BE035}"/>
          </ac:spMkLst>
        </pc:spChg>
        <pc:picChg chg="mod">
          <ac:chgData name="Kenneth Zimmermann" userId="d34d6372-919b-4aba-a505-ea0e9fdbec66" providerId="ADAL" clId="{25A0F52C-C421-44DC-8142-19B5EAB9B555}" dt="2022-11-24T08:17:18.396" v="195" actId="1076"/>
          <ac:picMkLst>
            <pc:docMk/>
            <pc:sldMk cId="161857446" sldId="733"/>
            <ac:picMk id="13" creationId="{79FD8C49-7612-4B8C-94BF-486E18E41DB0}"/>
          </ac:picMkLst>
        </pc:picChg>
      </pc:sldChg>
      <pc:sldChg chg="del">
        <pc:chgData name="Kenneth Zimmermann" userId="d34d6372-919b-4aba-a505-ea0e9fdbec66" providerId="ADAL" clId="{25A0F52C-C421-44DC-8142-19B5EAB9B555}" dt="2022-11-24T08:15:30.495" v="102" actId="47"/>
        <pc:sldMkLst>
          <pc:docMk/>
          <pc:sldMk cId="3448376559" sldId="743"/>
        </pc:sldMkLst>
      </pc:sldChg>
      <pc:sldChg chg="modSp mod">
        <pc:chgData name="Kenneth Zimmermann" userId="d34d6372-919b-4aba-a505-ea0e9fdbec66" providerId="ADAL" clId="{25A0F52C-C421-44DC-8142-19B5EAB9B555}" dt="2022-11-24T08:19:49.997" v="286" actId="20577"/>
        <pc:sldMkLst>
          <pc:docMk/>
          <pc:sldMk cId="898613259" sldId="744"/>
        </pc:sldMkLst>
        <pc:spChg chg="mod">
          <ac:chgData name="Kenneth Zimmermann" userId="d34d6372-919b-4aba-a505-ea0e9fdbec66" providerId="ADAL" clId="{25A0F52C-C421-44DC-8142-19B5EAB9B555}" dt="2022-11-24T08:19:28.725" v="276" actId="20577"/>
          <ac:spMkLst>
            <pc:docMk/>
            <pc:sldMk cId="898613259" sldId="744"/>
            <ac:spMk id="2" creationId="{3DC6C4A8-ECBD-4694-954C-5444D7E1D574}"/>
          </ac:spMkLst>
        </pc:spChg>
        <pc:spChg chg="mod">
          <ac:chgData name="Kenneth Zimmermann" userId="d34d6372-919b-4aba-a505-ea0e9fdbec66" providerId="ADAL" clId="{25A0F52C-C421-44DC-8142-19B5EAB9B555}" dt="2022-11-24T08:19:49.997" v="286" actId="20577"/>
          <ac:spMkLst>
            <pc:docMk/>
            <pc:sldMk cId="898613259" sldId="744"/>
            <ac:spMk id="7" creationId="{52053174-5934-468C-8F4D-3453D2B347AF}"/>
          </ac:spMkLst>
        </pc:spChg>
      </pc:sldChg>
      <pc:sldChg chg="addSp modSp mod ord">
        <pc:chgData name="Kenneth Zimmermann" userId="d34d6372-919b-4aba-a505-ea0e9fdbec66" providerId="ADAL" clId="{25A0F52C-C421-44DC-8142-19B5EAB9B555}" dt="2022-11-24T08:20:04.763" v="288"/>
        <pc:sldMkLst>
          <pc:docMk/>
          <pc:sldMk cId="3036378460" sldId="755"/>
        </pc:sldMkLst>
        <pc:spChg chg="mod">
          <ac:chgData name="Kenneth Zimmermann" userId="d34d6372-919b-4aba-a505-ea0e9fdbec66" providerId="ADAL" clId="{25A0F52C-C421-44DC-8142-19B5EAB9B555}" dt="2022-11-24T08:16:43.204" v="146" actId="20577"/>
          <ac:spMkLst>
            <pc:docMk/>
            <pc:sldMk cId="3036378460" sldId="755"/>
            <ac:spMk id="2" creationId="{3DC6C4A8-ECBD-4694-954C-5444D7E1D574}"/>
          </ac:spMkLst>
        </pc:spChg>
        <pc:spChg chg="add mod">
          <ac:chgData name="Kenneth Zimmermann" userId="d34d6372-919b-4aba-a505-ea0e9fdbec66" providerId="ADAL" clId="{25A0F52C-C421-44DC-8142-19B5EAB9B555}" dt="2022-11-24T08:17:01.834" v="187" actId="20577"/>
          <ac:spMkLst>
            <pc:docMk/>
            <pc:sldMk cId="3036378460" sldId="755"/>
            <ac:spMk id="3" creationId="{A7CE5990-88B7-E6E1-785C-A0282620E500}"/>
          </ac:spMkLst>
        </pc:spChg>
      </pc:sldChg>
      <pc:sldChg chg="modSp mod">
        <pc:chgData name="Kenneth Zimmermann" userId="d34d6372-919b-4aba-a505-ea0e9fdbec66" providerId="ADAL" clId="{25A0F52C-C421-44DC-8142-19B5EAB9B555}" dt="2022-11-24T08:20:43.069" v="294" actId="20577"/>
        <pc:sldMkLst>
          <pc:docMk/>
          <pc:sldMk cId="2086075820" sldId="758"/>
        </pc:sldMkLst>
        <pc:spChg chg="mod">
          <ac:chgData name="Kenneth Zimmermann" userId="d34d6372-919b-4aba-a505-ea0e9fdbec66" providerId="ADAL" clId="{25A0F52C-C421-44DC-8142-19B5EAB9B555}" dt="2022-11-24T08:20:43.069" v="294" actId="20577"/>
          <ac:spMkLst>
            <pc:docMk/>
            <pc:sldMk cId="2086075820" sldId="758"/>
            <ac:spMk id="16" creationId="{1167341F-C76B-49D7-9E8A-E2A2678BE035}"/>
          </ac:spMkLst>
        </pc:spChg>
      </pc:sldChg>
      <pc:sldChg chg="del">
        <pc:chgData name="Kenneth Zimmermann" userId="d34d6372-919b-4aba-a505-ea0e9fdbec66" providerId="ADAL" clId="{25A0F52C-C421-44DC-8142-19B5EAB9B555}" dt="2022-11-24T08:20:14.477" v="289" actId="47"/>
        <pc:sldMkLst>
          <pc:docMk/>
          <pc:sldMk cId="934724382" sldId="768"/>
        </pc:sldMkLst>
      </pc:sldChg>
      <pc:sldChg chg="del">
        <pc:chgData name="Kenneth Zimmermann" userId="d34d6372-919b-4aba-a505-ea0e9fdbec66" providerId="ADAL" clId="{25A0F52C-C421-44DC-8142-19B5EAB9B555}" dt="2022-11-24T08:13:25.750" v="3" actId="47"/>
        <pc:sldMkLst>
          <pc:docMk/>
          <pc:sldMk cId="59313964" sldId="779"/>
        </pc:sldMkLst>
      </pc:sldChg>
      <pc:sldChg chg="del">
        <pc:chgData name="Kenneth Zimmermann" userId="d34d6372-919b-4aba-a505-ea0e9fdbec66" providerId="ADAL" clId="{25A0F52C-C421-44DC-8142-19B5EAB9B555}" dt="2022-11-24T08:20:22.670" v="291" actId="47"/>
        <pc:sldMkLst>
          <pc:docMk/>
          <pc:sldMk cId="1064610468" sldId="787"/>
        </pc:sldMkLst>
      </pc:sldChg>
      <pc:sldChg chg="del">
        <pc:chgData name="Kenneth Zimmermann" userId="d34d6372-919b-4aba-a505-ea0e9fdbec66" providerId="ADAL" clId="{25A0F52C-C421-44DC-8142-19B5EAB9B555}" dt="2022-11-24T08:15:30.495" v="102" actId="47"/>
        <pc:sldMkLst>
          <pc:docMk/>
          <pc:sldMk cId="3586443964" sldId="806"/>
        </pc:sldMkLst>
      </pc:sldChg>
      <pc:sldChg chg="del">
        <pc:chgData name="Kenneth Zimmermann" userId="d34d6372-919b-4aba-a505-ea0e9fdbec66" providerId="ADAL" clId="{25A0F52C-C421-44DC-8142-19B5EAB9B555}" dt="2022-11-24T08:15:30.495" v="102" actId="47"/>
        <pc:sldMkLst>
          <pc:docMk/>
          <pc:sldMk cId="995430429" sldId="808"/>
        </pc:sldMkLst>
      </pc:sldChg>
      <pc:sldChg chg="del">
        <pc:chgData name="Kenneth Zimmermann" userId="d34d6372-919b-4aba-a505-ea0e9fdbec66" providerId="ADAL" clId="{25A0F52C-C421-44DC-8142-19B5EAB9B555}" dt="2022-11-24T08:20:22.670" v="291" actId="47"/>
        <pc:sldMkLst>
          <pc:docMk/>
          <pc:sldMk cId="2621505721" sldId="827"/>
        </pc:sldMkLst>
      </pc:sldChg>
      <pc:sldChg chg="del">
        <pc:chgData name="Kenneth Zimmermann" userId="d34d6372-919b-4aba-a505-ea0e9fdbec66" providerId="ADAL" clId="{25A0F52C-C421-44DC-8142-19B5EAB9B555}" dt="2022-11-24T08:15:30.495" v="102" actId="47"/>
        <pc:sldMkLst>
          <pc:docMk/>
          <pc:sldMk cId="3572771457" sldId="830"/>
        </pc:sldMkLst>
      </pc:sldChg>
      <pc:sldChg chg="del">
        <pc:chgData name="Kenneth Zimmermann" userId="d34d6372-919b-4aba-a505-ea0e9fdbec66" providerId="ADAL" clId="{25A0F52C-C421-44DC-8142-19B5EAB9B555}" dt="2022-11-24T08:15:30.495" v="102" actId="47"/>
        <pc:sldMkLst>
          <pc:docMk/>
          <pc:sldMk cId="2472498203" sldId="831"/>
        </pc:sldMkLst>
      </pc:sldChg>
      <pc:sldChg chg="del">
        <pc:chgData name="Kenneth Zimmermann" userId="d34d6372-919b-4aba-a505-ea0e9fdbec66" providerId="ADAL" clId="{25A0F52C-C421-44DC-8142-19B5EAB9B555}" dt="2022-11-24T08:15:30.495" v="102" actId="47"/>
        <pc:sldMkLst>
          <pc:docMk/>
          <pc:sldMk cId="2581473272" sldId="836"/>
        </pc:sldMkLst>
      </pc:sldChg>
      <pc:sldChg chg="delSp modSp mod">
        <pc:chgData name="Kenneth Zimmermann" userId="d34d6372-919b-4aba-a505-ea0e9fdbec66" providerId="ADAL" clId="{25A0F52C-C421-44DC-8142-19B5EAB9B555}" dt="2022-11-24T08:20:31.414" v="293" actId="478"/>
        <pc:sldMkLst>
          <pc:docMk/>
          <pc:sldMk cId="1447104663" sldId="848"/>
        </pc:sldMkLst>
        <pc:spChg chg="mod">
          <ac:chgData name="Kenneth Zimmermann" userId="d34d6372-919b-4aba-a505-ea0e9fdbec66" providerId="ADAL" clId="{25A0F52C-C421-44DC-8142-19B5EAB9B555}" dt="2022-11-24T08:20:27.358" v="292" actId="1076"/>
          <ac:spMkLst>
            <pc:docMk/>
            <pc:sldMk cId="1447104663" sldId="848"/>
            <ac:spMk id="4" creationId="{91E7CAF6-0083-D829-5EF9-57EE201FACF6}"/>
          </ac:spMkLst>
        </pc:spChg>
        <pc:spChg chg="del">
          <ac:chgData name="Kenneth Zimmermann" userId="d34d6372-919b-4aba-a505-ea0e9fdbec66" providerId="ADAL" clId="{25A0F52C-C421-44DC-8142-19B5EAB9B555}" dt="2022-11-24T08:20:31.414" v="293" actId="478"/>
          <ac:spMkLst>
            <pc:docMk/>
            <pc:sldMk cId="1447104663" sldId="848"/>
            <ac:spMk id="5" creationId="{DDDA5425-C331-88B8-5F63-622D6D2D1362}"/>
          </ac:spMkLst>
        </pc:spChg>
      </pc:sldChg>
      <pc:sldChg chg="del">
        <pc:chgData name="Kenneth Zimmermann" userId="d34d6372-919b-4aba-a505-ea0e9fdbec66" providerId="ADAL" clId="{25A0F52C-C421-44DC-8142-19B5EAB9B555}" dt="2022-11-24T08:20:18.176" v="290" actId="47"/>
        <pc:sldMkLst>
          <pc:docMk/>
          <pc:sldMk cId="890676533" sldId="849"/>
        </pc:sldMkLst>
      </pc:sldChg>
      <pc:sldChg chg="modSp mod">
        <pc:chgData name="Kenneth Zimmermann" userId="d34d6372-919b-4aba-a505-ea0e9fdbec66" providerId="ADAL" clId="{25A0F52C-C421-44DC-8142-19B5EAB9B555}" dt="2022-11-24T08:13:23.566" v="2" actId="20577"/>
        <pc:sldMkLst>
          <pc:docMk/>
          <pc:sldMk cId="2252319294" sldId="851"/>
        </pc:sldMkLst>
        <pc:spChg chg="mod">
          <ac:chgData name="Kenneth Zimmermann" userId="d34d6372-919b-4aba-a505-ea0e9fdbec66" providerId="ADAL" clId="{25A0F52C-C421-44DC-8142-19B5EAB9B555}" dt="2022-11-24T08:13:23.566" v="2" actId="20577"/>
          <ac:spMkLst>
            <pc:docMk/>
            <pc:sldMk cId="2252319294" sldId="851"/>
            <ac:spMk id="14" creationId="{296738B0-900A-D96F-6DEA-F55B9BEC709E}"/>
          </ac:spMkLst>
        </pc:spChg>
      </pc:sldChg>
      <pc:sldChg chg="modSp mod">
        <pc:chgData name="Kenneth Zimmermann" userId="d34d6372-919b-4aba-a505-ea0e9fdbec66" providerId="ADAL" clId="{25A0F52C-C421-44DC-8142-19B5EAB9B555}" dt="2022-11-24T08:15:13.626" v="100" actId="20577"/>
        <pc:sldMkLst>
          <pc:docMk/>
          <pc:sldMk cId="2788739432" sldId="852"/>
        </pc:sldMkLst>
        <pc:spChg chg="mod">
          <ac:chgData name="Kenneth Zimmermann" userId="d34d6372-919b-4aba-a505-ea0e9fdbec66" providerId="ADAL" clId="{25A0F52C-C421-44DC-8142-19B5EAB9B555}" dt="2022-11-24T08:15:13.626" v="100" actId="20577"/>
          <ac:spMkLst>
            <pc:docMk/>
            <pc:sldMk cId="2788739432" sldId="852"/>
            <ac:spMk id="13" creationId="{ACCF2745-7A90-4B6F-90AB-A0EEC14E960F}"/>
          </ac:spMkLst>
        </pc:spChg>
      </pc:sldChg>
      <pc:sldChg chg="del">
        <pc:chgData name="Kenneth Zimmermann" userId="d34d6372-919b-4aba-a505-ea0e9fdbec66" providerId="ADAL" clId="{25A0F52C-C421-44DC-8142-19B5EAB9B555}" dt="2022-11-24T08:15:30.495" v="102" actId="47"/>
        <pc:sldMkLst>
          <pc:docMk/>
          <pc:sldMk cId="3921732142" sldId="853"/>
        </pc:sldMkLst>
      </pc:sldChg>
      <pc:sldChg chg="del">
        <pc:chgData name="Kenneth Zimmermann" userId="d34d6372-919b-4aba-a505-ea0e9fdbec66" providerId="ADAL" clId="{25A0F52C-C421-44DC-8142-19B5EAB9B555}" dt="2022-11-24T08:15:30.495" v="102" actId="47"/>
        <pc:sldMkLst>
          <pc:docMk/>
          <pc:sldMk cId="4095480212" sldId="854"/>
        </pc:sldMkLst>
      </pc:sldChg>
      <pc:sldChg chg="del">
        <pc:chgData name="Kenneth Zimmermann" userId="d34d6372-919b-4aba-a505-ea0e9fdbec66" providerId="ADAL" clId="{25A0F52C-C421-44DC-8142-19B5EAB9B555}" dt="2022-11-24T08:15:30.495" v="102" actId="47"/>
        <pc:sldMkLst>
          <pc:docMk/>
          <pc:sldMk cId="3546305953" sldId="855"/>
        </pc:sldMkLst>
      </pc:sldChg>
      <pc:sldChg chg="del">
        <pc:chgData name="Kenneth Zimmermann" userId="d34d6372-919b-4aba-a505-ea0e9fdbec66" providerId="ADAL" clId="{25A0F52C-C421-44DC-8142-19B5EAB9B555}" dt="2022-11-24T08:15:30.495" v="102" actId="47"/>
        <pc:sldMkLst>
          <pc:docMk/>
          <pc:sldMk cId="3514714047" sldId="856"/>
        </pc:sldMkLst>
      </pc:sldChg>
      <pc:sldChg chg="del">
        <pc:chgData name="Kenneth Zimmermann" userId="d34d6372-919b-4aba-a505-ea0e9fdbec66" providerId="ADAL" clId="{25A0F52C-C421-44DC-8142-19B5EAB9B555}" dt="2022-11-24T08:15:30.495" v="102" actId="47"/>
        <pc:sldMkLst>
          <pc:docMk/>
          <pc:sldMk cId="2249508329" sldId="858"/>
        </pc:sldMkLst>
      </pc:sldChg>
      <pc:sldChg chg="del">
        <pc:chgData name="Kenneth Zimmermann" userId="d34d6372-919b-4aba-a505-ea0e9fdbec66" providerId="ADAL" clId="{25A0F52C-C421-44DC-8142-19B5EAB9B555}" dt="2022-11-24T08:15:30.495" v="102" actId="47"/>
        <pc:sldMkLst>
          <pc:docMk/>
          <pc:sldMk cId="864485602" sldId="859"/>
        </pc:sldMkLst>
      </pc:sldChg>
      <pc:sldChg chg="del">
        <pc:chgData name="Kenneth Zimmermann" userId="d34d6372-919b-4aba-a505-ea0e9fdbec66" providerId="ADAL" clId="{25A0F52C-C421-44DC-8142-19B5EAB9B555}" dt="2022-11-24T08:15:30.495" v="102" actId="47"/>
        <pc:sldMkLst>
          <pc:docMk/>
          <pc:sldMk cId="3124564493" sldId="866"/>
        </pc:sldMkLst>
      </pc:sldChg>
      <pc:sldChg chg="del">
        <pc:chgData name="Kenneth Zimmermann" userId="d34d6372-919b-4aba-a505-ea0e9fdbec66" providerId="ADAL" clId="{25A0F52C-C421-44DC-8142-19B5EAB9B555}" dt="2022-11-24T08:15:30.495" v="102" actId="47"/>
        <pc:sldMkLst>
          <pc:docMk/>
          <pc:sldMk cId="2026412432" sldId="867"/>
        </pc:sldMkLst>
      </pc:sldChg>
      <pc:sldChg chg="del">
        <pc:chgData name="Kenneth Zimmermann" userId="d34d6372-919b-4aba-a505-ea0e9fdbec66" providerId="ADAL" clId="{25A0F52C-C421-44DC-8142-19B5EAB9B555}" dt="2022-11-24T08:15:30.495" v="102" actId="47"/>
        <pc:sldMkLst>
          <pc:docMk/>
          <pc:sldMk cId="1473539834" sldId="868"/>
        </pc:sldMkLst>
      </pc:sldChg>
      <pc:sldChg chg="del">
        <pc:chgData name="Kenneth Zimmermann" userId="d34d6372-919b-4aba-a505-ea0e9fdbec66" providerId="ADAL" clId="{25A0F52C-C421-44DC-8142-19B5EAB9B555}" dt="2022-11-24T08:15:30.495" v="102" actId="47"/>
        <pc:sldMkLst>
          <pc:docMk/>
          <pc:sldMk cId="1150661465" sldId="869"/>
        </pc:sldMkLst>
      </pc:sldChg>
      <pc:sldChg chg="del">
        <pc:chgData name="Kenneth Zimmermann" userId="d34d6372-919b-4aba-a505-ea0e9fdbec66" providerId="ADAL" clId="{25A0F52C-C421-44DC-8142-19B5EAB9B555}" dt="2022-11-24T08:15:30.495" v="102" actId="47"/>
        <pc:sldMkLst>
          <pc:docMk/>
          <pc:sldMk cId="437922688" sldId="870"/>
        </pc:sldMkLst>
      </pc:sldChg>
      <pc:sldChg chg="del">
        <pc:chgData name="Kenneth Zimmermann" userId="d34d6372-919b-4aba-a505-ea0e9fdbec66" providerId="ADAL" clId="{25A0F52C-C421-44DC-8142-19B5EAB9B555}" dt="2022-11-24T08:15:30.495" v="102" actId="47"/>
        <pc:sldMkLst>
          <pc:docMk/>
          <pc:sldMk cId="184930551" sldId="871"/>
        </pc:sldMkLst>
      </pc:sldChg>
      <pc:sldChg chg="modSp mod">
        <pc:chgData name="Kenneth Zimmermann" userId="d34d6372-919b-4aba-a505-ea0e9fdbec66" providerId="ADAL" clId="{25A0F52C-C421-44DC-8142-19B5EAB9B555}" dt="2022-11-24T08:21:29.132" v="336" actId="20577"/>
        <pc:sldMkLst>
          <pc:docMk/>
          <pc:sldMk cId="3786913379" sldId="872"/>
        </pc:sldMkLst>
        <pc:spChg chg="mod">
          <ac:chgData name="Kenneth Zimmermann" userId="d34d6372-919b-4aba-a505-ea0e9fdbec66" providerId="ADAL" clId="{25A0F52C-C421-44DC-8142-19B5EAB9B555}" dt="2022-11-24T08:21:29.132" v="336" actId="20577"/>
          <ac:spMkLst>
            <pc:docMk/>
            <pc:sldMk cId="3786913379" sldId="872"/>
            <ac:spMk id="13" creationId="{ACCF2745-7A90-4B6F-90AB-A0EEC14E960F}"/>
          </ac:spMkLst>
        </pc:spChg>
      </pc:sldChg>
      <pc:sldChg chg="del">
        <pc:chgData name="Kenneth Zimmermann" userId="d34d6372-919b-4aba-a505-ea0e9fdbec66" providerId="ADAL" clId="{25A0F52C-C421-44DC-8142-19B5EAB9B555}" dt="2022-11-24T08:20:22.670" v="291" actId="47"/>
        <pc:sldMkLst>
          <pc:docMk/>
          <pc:sldMk cId="831564455" sldId="873"/>
        </pc:sldMkLst>
      </pc:sldChg>
      <pc:sldChg chg="del">
        <pc:chgData name="Kenneth Zimmermann" userId="d34d6372-919b-4aba-a505-ea0e9fdbec66" providerId="ADAL" clId="{25A0F52C-C421-44DC-8142-19B5EAB9B555}" dt="2022-11-24T08:15:30.495" v="102" actId="47"/>
        <pc:sldMkLst>
          <pc:docMk/>
          <pc:sldMk cId="413378579" sldId="874"/>
        </pc:sldMkLst>
      </pc:sldChg>
      <pc:sldChg chg="del">
        <pc:chgData name="Kenneth Zimmermann" userId="d34d6372-919b-4aba-a505-ea0e9fdbec66" providerId="ADAL" clId="{25A0F52C-C421-44DC-8142-19B5EAB9B555}" dt="2022-11-24T08:20:18.176" v="290" actId="47"/>
        <pc:sldMkLst>
          <pc:docMk/>
          <pc:sldMk cId="2539212956" sldId="875"/>
        </pc:sldMkLst>
      </pc:sldChg>
      <pc:sldChg chg="del">
        <pc:chgData name="Kenneth Zimmermann" userId="d34d6372-919b-4aba-a505-ea0e9fdbec66" providerId="ADAL" clId="{25A0F52C-C421-44DC-8142-19B5EAB9B555}" dt="2022-11-24T08:20:22.670" v="291" actId="47"/>
        <pc:sldMkLst>
          <pc:docMk/>
          <pc:sldMk cId="3387273855" sldId="876"/>
        </pc:sldMkLst>
      </pc:sldChg>
      <pc:sldChg chg="modSp add mod">
        <pc:chgData name="Kenneth Zimmermann" userId="d34d6372-919b-4aba-a505-ea0e9fdbec66" providerId="ADAL" clId="{25A0F52C-C421-44DC-8142-19B5EAB9B555}" dt="2022-11-24T08:16:12.754" v="115" actId="20577"/>
        <pc:sldMkLst>
          <pc:docMk/>
          <pc:sldMk cId="343271650" sldId="877"/>
        </pc:sldMkLst>
        <pc:spChg chg="mod">
          <ac:chgData name="Kenneth Zimmermann" userId="d34d6372-919b-4aba-a505-ea0e9fdbec66" providerId="ADAL" clId="{25A0F52C-C421-44DC-8142-19B5EAB9B555}" dt="2022-11-24T08:16:12.754" v="115" actId="20577"/>
          <ac:spMkLst>
            <pc:docMk/>
            <pc:sldMk cId="343271650" sldId="877"/>
            <ac:spMk id="13" creationId="{ACCF2745-7A90-4B6F-90AB-A0EEC14E960F}"/>
          </ac:spMkLst>
        </pc:spChg>
      </pc:sldChg>
      <pc:sldChg chg="modSp add del mod">
        <pc:chgData name="Kenneth Zimmermann" userId="d34d6372-919b-4aba-a505-ea0e9fdbec66" providerId="ADAL" clId="{25A0F52C-C421-44DC-8142-19B5EAB9B555}" dt="2022-11-24T08:16:22.840" v="116" actId="47"/>
        <pc:sldMkLst>
          <pc:docMk/>
          <pc:sldMk cId="325126189" sldId="878"/>
        </pc:sldMkLst>
        <pc:spChg chg="mod">
          <ac:chgData name="Kenneth Zimmermann" userId="d34d6372-919b-4aba-a505-ea0e9fdbec66" providerId="ADAL" clId="{25A0F52C-C421-44DC-8142-19B5EAB9B555}" dt="2022-11-24T08:16:03.801" v="113" actId="20577"/>
          <ac:spMkLst>
            <pc:docMk/>
            <pc:sldMk cId="325126189" sldId="878"/>
            <ac:spMk id="13" creationId="{ACCF2745-7A90-4B6F-90AB-A0EEC14E960F}"/>
          </ac:spMkLst>
        </pc:spChg>
      </pc:sldChg>
      <pc:sldChg chg="del">
        <pc:chgData name="Kenneth Zimmermann" userId="d34d6372-919b-4aba-a505-ea0e9fdbec66" providerId="ADAL" clId="{25A0F52C-C421-44DC-8142-19B5EAB9B555}" dt="2022-11-24T08:15:30.495" v="102" actId="47"/>
        <pc:sldMkLst>
          <pc:docMk/>
          <pc:sldMk cId="1977889615" sldId="879"/>
        </pc:sldMkLst>
      </pc:sldChg>
      <pc:sldChg chg="del">
        <pc:chgData name="Kenneth Zimmermann" userId="d34d6372-919b-4aba-a505-ea0e9fdbec66" providerId="ADAL" clId="{25A0F52C-C421-44DC-8142-19B5EAB9B555}" dt="2022-11-24T08:15:17.887" v="101" actId="47"/>
        <pc:sldMkLst>
          <pc:docMk/>
          <pc:sldMk cId="2261482332" sldId="880"/>
        </pc:sldMkLst>
      </pc:sldChg>
    </pc:docChg>
  </pc:docChgLst>
  <pc:docChgLst>
    <pc:chgData name="Christian Leick" userId="05adb669-8f85-4767-9731-b07d04391db9" providerId="ADAL" clId="{7F4C1F59-600F-4F24-A746-EA9FEBEE70C6}"/>
    <pc:docChg chg="undo custSel modSld">
      <pc:chgData name="Christian Leick" userId="05adb669-8f85-4767-9731-b07d04391db9" providerId="ADAL" clId="{7F4C1F59-600F-4F24-A746-EA9FEBEE70C6}" dt="2022-10-21T13:30:53.567" v="1442" actId="207"/>
      <pc:docMkLst>
        <pc:docMk/>
      </pc:docMkLst>
      <pc:sldChg chg="delCm">
        <pc:chgData name="Christian Leick" userId="05adb669-8f85-4767-9731-b07d04391db9" providerId="ADAL" clId="{7F4C1F59-600F-4F24-A746-EA9FEBEE70C6}" dt="2022-10-07T09:03:34.417" v="0"/>
        <pc:sldMkLst>
          <pc:docMk/>
          <pc:sldMk cId="489972543" sldId="622"/>
        </pc:sldMkLst>
      </pc:sldChg>
      <pc:sldChg chg="delCm modNotesTx">
        <pc:chgData name="Christian Leick" userId="05adb669-8f85-4767-9731-b07d04391db9" providerId="ADAL" clId="{7F4C1F59-600F-4F24-A746-EA9FEBEE70C6}" dt="2022-10-21T11:43:14.200" v="210" actId="6549"/>
        <pc:sldMkLst>
          <pc:docMk/>
          <pc:sldMk cId="2629677004" sldId="628"/>
        </pc:sldMkLst>
      </pc:sldChg>
      <pc:sldChg chg="modNotesTx">
        <pc:chgData name="Christian Leick" userId="05adb669-8f85-4767-9731-b07d04391db9" providerId="ADAL" clId="{7F4C1F59-600F-4F24-A746-EA9FEBEE70C6}" dt="2022-10-21T11:49:58.659" v="559" actId="20577"/>
        <pc:sldMkLst>
          <pc:docMk/>
          <pc:sldMk cId="3798856261" sldId="658"/>
        </pc:sldMkLst>
      </pc:sldChg>
      <pc:sldChg chg="delCm modNotesTx">
        <pc:chgData name="Christian Leick" userId="05adb669-8f85-4767-9731-b07d04391db9" providerId="ADAL" clId="{7F4C1F59-600F-4F24-A746-EA9FEBEE70C6}" dt="2022-10-21T11:29:45.168" v="81" actId="20577"/>
        <pc:sldMkLst>
          <pc:docMk/>
          <pc:sldMk cId="3702718476" sldId="732"/>
        </pc:sldMkLst>
      </pc:sldChg>
      <pc:sldChg chg="delCm">
        <pc:chgData name="Christian Leick" userId="05adb669-8f85-4767-9731-b07d04391db9" providerId="ADAL" clId="{7F4C1F59-600F-4F24-A746-EA9FEBEE70C6}" dt="2022-10-07T09:03:34.417" v="0"/>
        <pc:sldMkLst>
          <pc:docMk/>
          <pc:sldMk cId="161857446" sldId="733"/>
        </pc:sldMkLst>
      </pc:sldChg>
      <pc:sldChg chg="modNotesTx">
        <pc:chgData name="Christian Leick" userId="05adb669-8f85-4767-9731-b07d04391db9" providerId="ADAL" clId="{7F4C1F59-600F-4F24-A746-EA9FEBEE70C6}" dt="2022-10-21T11:39:02.369" v="83" actId="20577"/>
        <pc:sldMkLst>
          <pc:docMk/>
          <pc:sldMk cId="898613259" sldId="744"/>
        </pc:sldMkLst>
      </pc:sldChg>
      <pc:sldChg chg="modSp mod delCm">
        <pc:chgData name="Christian Leick" userId="05adb669-8f85-4767-9731-b07d04391db9" providerId="ADAL" clId="{7F4C1F59-600F-4F24-A746-EA9FEBEE70C6}" dt="2022-10-21T13:30:53.567" v="1442" actId="207"/>
        <pc:sldMkLst>
          <pc:docMk/>
          <pc:sldMk cId="3036378460" sldId="755"/>
        </pc:sldMkLst>
        <pc:spChg chg="mod">
          <ac:chgData name="Christian Leick" userId="05adb669-8f85-4767-9731-b07d04391db9" providerId="ADAL" clId="{7F4C1F59-600F-4F24-A746-EA9FEBEE70C6}" dt="2022-10-21T13:30:53.567" v="1442" actId="207"/>
          <ac:spMkLst>
            <pc:docMk/>
            <pc:sldMk cId="3036378460" sldId="755"/>
            <ac:spMk id="2" creationId="{3DC6C4A8-ECBD-4694-954C-5444D7E1D574}"/>
          </ac:spMkLst>
        </pc:spChg>
      </pc:sldChg>
      <pc:sldChg chg="delCm">
        <pc:chgData name="Christian Leick" userId="05adb669-8f85-4767-9731-b07d04391db9" providerId="ADAL" clId="{7F4C1F59-600F-4F24-A746-EA9FEBEE70C6}" dt="2022-10-07T09:03:34.417" v="0"/>
        <pc:sldMkLst>
          <pc:docMk/>
          <pc:sldMk cId="2086075820" sldId="758"/>
        </pc:sldMkLst>
      </pc:sldChg>
      <pc:sldChg chg="modNotesTx">
        <pc:chgData name="Christian Leick" userId="05adb669-8f85-4767-9731-b07d04391db9" providerId="ADAL" clId="{7F4C1F59-600F-4F24-A746-EA9FEBEE70C6}" dt="2022-10-21T12:56:43.749" v="1433" actId="20577"/>
        <pc:sldMkLst>
          <pc:docMk/>
          <pc:sldMk cId="934724382" sldId="768"/>
        </pc:sldMkLst>
      </pc:sldChg>
      <pc:sldChg chg="modSp mod">
        <pc:chgData name="Christian Leick" userId="05adb669-8f85-4767-9731-b07d04391db9" providerId="ADAL" clId="{7F4C1F59-600F-4F24-A746-EA9FEBEE70C6}" dt="2022-10-21T11:28:24.403" v="63" actId="20577"/>
        <pc:sldMkLst>
          <pc:docMk/>
          <pc:sldMk cId="59313964" sldId="779"/>
        </pc:sldMkLst>
        <pc:spChg chg="mod">
          <ac:chgData name="Christian Leick" userId="05adb669-8f85-4767-9731-b07d04391db9" providerId="ADAL" clId="{7F4C1F59-600F-4F24-A746-EA9FEBEE70C6}" dt="2022-10-21T11:28:24.403" v="63" actId="20577"/>
          <ac:spMkLst>
            <pc:docMk/>
            <pc:sldMk cId="59313964" sldId="779"/>
            <ac:spMk id="2" creationId="{3DC6C4A8-ECBD-4694-954C-5444D7E1D574}"/>
          </ac:spMkLst>
        </pc:spChg>
      </pc:sldChg>
      <pc:sldChg chg="delCm modNotesTx">
        <pc:chgData name="Christian Leick" userId="05adb669-8f85-4767-9731-b07d04391db9" providerId="ADAL" clId="{7F4C1F59-600F-4F24-A746-EA9FEBEE70C6}" dt="2022-10-21T11:52:57.184" v="561" actId="20577"/>
        <pc:sldMkLst>
          <pc:docMk/>
          <pc:sldMk cId="3586443964" sldId="806"/>
        </pc:sldMkLst>
      </pc:sldChg>
      <pc:sldChg chg="delCm">
        <pc:chgData name="Christian Leick" userId="05adb669-8f85-4767-9731-b07d04391db9" providerId="ADAL" clId="{7F4C1F59-600F-4F24-A746-EA9FEBEE70C6}" dt="2022-10-07T09:03:34.417" v="0"/>
        <pc:sldMkLst>
          <pc:docMk/>
          <pc:sldMk cId="995430429" sldId="808"/>
        </pc:sldMkLst>
      </pc:sldChg>
      <pc:sldChg chg="delCm">
        <pc:chgData name="Christian Leick" userId="05adb669-8f85-4767-9731-b07d04391db9" providerId="ADAL" clId="{7F4C1F59-600F-4F24-A746-EA9FEBEE70C6}" dt="2022-10-07T09:03:34.417" v="0"/>
        <pc:sldMkLst>
          <pc:docMk/>
          <pc:sldMk cId="2621505721" sldId="827"/>
        </pc:sldMkLst>
      </pc:sldChg>
      <pc:sldChg chg="delCm modNotesTx">
        <pc:chgData name="Christian Leick" userId="05adb669-8f85-4767-9731-b07d04391db9" providerId="ADAL" clId="{7F4C1F59-600F-4F24-A746-EA9FEBEE70C6}" dt="2022-10-21T11:58:23.514" v="571" actId="20577"/>
        <pc:sldMkLst>
          <pc:docMk/>
          <pc:sldMk cId="3572771457" sldId="830"/>
        </pc:sldMkLst>
      </pc:sldChg>
      <pc:sldChg chg="delCm">
        <pc:chgData name="Christian Leick" userId="05adb669-8f85-4767-9731-b07d04391db9" providerId="ADAL" clId="{7F4C1F59-600F-4F24-A746-EA9FEBEE70C6}" dt="2022-10-07T09:03:34.417" v="0"/>
        <pc:sldMkLst>
          <pc:docMk/>
          <pc:sldMk cId="2472498203" sldId="831"/>
        </pc:sldMkLst>
      </pc:sldChg>
      <pc:sldChg chg="delCm">
        <pc:chgData name="Christian Leick" userId="05adb669-8f85-4767-9731-b07d04391db9" providerId="ADAL" clId="{7F4C1F59-600F-4F24-A746-EA9FEBEE70C6}" dt="2022-10-07T09:03:34.417" v="0"/>
        <pc:sldMkLst>
          <pc:docMk/>
          <pc:sldMk cId="2581473272" sldId="836"/>
        </pc:sldMkLst>
      </pc:sldChg>
      <pc:sldChg chg="delCm">
        <pc:chgData name="Christian Leick" userId="05adb669-8f85-4767-9731-b07d04391db9" providerId="ADAL" clId="{7F4C1F59-600F-4F24-A746-EA9FEBEE70C6}" dt="2022-10-07T09:03:34.417" v="0"/>
        <pc:sldMkLst>
          <pc:docMk/>
          <pc:sldMk cId="890676533" sldId="849"/>
        </pc:sldMkLst>
      </pc:sldChg>
      <pc:sldChg chg="modNotesTx">
        <pc:chgData name="Christian Leick" userId="05adb669-8f85-4767-9731-b07d04391db9" providerId="ADAL" clId="{7F4C1F59-600F-4F24-A746-EA9FEBEE70C6}" dt="2022-10-21T11:16:11.896" v="57" actId="20577"/>
        <pc:sldMkLst>
          <pc:docMk/>
          <pc:sldMk cId="2252319294" sldId="851"/>
        </pc:sldMkLst>
      </pc:sldChg>
      <pc:sldChg chg="modNotesTx">
        <pc:chgData name="Christian Leick" userId="05adb669-8f85-4767-9731-b07d04391db9" providerId="ADAL" clId="{7F4C1F59-600F-4F24-A746-EA9FEBEE70C6}" dt="2022-10-21T11:39:31.166" v="86"/>
        <pc:sldMkLst>
          <pc:docMk/>
          <pc:sldMk cId="2788739432" sldId="852"/>
        </pc:sldMkLst>
      </pc:sldChg>
      <pc:sldChg chg="delCm">
        <pc:chgData name="Christian Leick" userId="05adb669-8f85-4767-9731-b07d04391db9" providerId="ADAL" clId="{7F4C1F59-600F-4F24-A746-EA9FEBEE70C6}" dt="2022-10-07T09:03:34.417" v="0"/>
        <pc:sldMkLst>
          <pc:docMk/>
          <pc:sldMk cId="3921732142" sldId="853"/>
        </pc:sldMkLst>
      </pc:sldChg>
      <pc:sldChg chg="delCm modNotesTx">
        <pc:chgData name="Christian Leick" userId="05adb669-8f85-4767-9731-b07d04391db9" providerId="ADAL" clId="{7F4C1F59-600F-4F24-A746-EA9FEBEE70C6}" dt="2022-10-21T11:42:15.064" v="87"/>
        <pc:sldMkLst>
          <pc:docMk/>
          <pc:sldMk cId="4095480212" sldId="854"/>
        </pc:sldMkLst>
      </pc:sldChg>
      <pc:sldChg chg="addSp delSp mod delCm modNotesTx">
        <pc:chgData name="Christian Leick" userId="05adb669-8f85-4767-9731-b07d04391db9" providerId="ADAL" clId="{7F4C1F59-600F-4F24-A746-EA9FEBEE70C6}" dt="2022-10-21T11:43:45.588" v="304" actId="20577"/>
        <pc:sldMkLst>
          <pc:docMk/>
          <pc:sldMk cId="3546305953" sldId="855"/>
        </pc:sldMkLst>
        <pc:spChg chg="add del">
          <ac:chgData name="Christian Leick" userId="05adb669-8f85-4767-9731-b07d04391db9" providerId="ADAL" clId="{7F4C1F59-600F-4F24-A746-EA9FEBEE70C6}" dt="2022-10-21T11:42:21.031" v="90" actId="22"/>
          <ac:spMkLst>
            <pc:docMk/>
            <pc:sldMk cId="3546305953" sldId="855"/>
            <ac:spMk id="7" creationId="{EE8B89BE-28D6-26B8-634D-46C158BC97CC}"/>
          </ac:spMkLst>
        </pc:spChg>
      </pc:sldChg>
      <pc:sldChg chg="delCm modNotesTx">
        <pc:chgData name="Christian Leick" userId="05adb669-8f85-4767-9731-b07d04391db9" providerId="ADAL" clId="{7F4C1F59-600F-4F24-A746-EA9FEBEE70C6}" dt="2022-10-21T11:44:40.076" v="421" actId="20577"/>
        <pc:sldMkLst>
          <pc:docMk/>
          <pc:sldMk cId="3514714047" sldId="856"/>
        </pc:sldMkLst>
      </pc:sldChg>
      <pc:sldChg chg="delCm modNotesTx">
        <pc:chgData name="Christian Leick" userId="05adb669-8f85-4767-9731-b07d04391db9" providerId="ADAL" clId="{7F4C1F59-600F-4F24-A746-EA9FEBEE70C6}" dt="2022-10-21T11:44:06.592" v="324" actId="20577"/>
        <pc:sldMkLst>
          <pc:docMk/>
          <pc:sldMk cId="2249508329" sldId="858"/>
        </pc:sldMkLst>
      </pc:sldChg>
      <pc:sldChg chg="delSp modSp mod delCm modNotesTx">
        <pc:chgData name="Christian Leick" userId="05adb669-8f85-4767-9731-b07d04391db9" providerId="ADAL" clId="{7F4C1F59-600F-4F24-A746-EA9FEBEE70C6}" dt="2022-10-21T11:46:42.779" v="451" actId="478"/>
        <pc:sldMkLst>
          <pc:docMk/>
          <pc:sldMk cId="864485602" sldId="859"/>
        </pc:sldMkLst>
        <pc:spChg chg="del mod">
          <ac:chgData name="Christian Leick" userId="05adb669-8f85-4767-9731-b07d04391db9" providerId="ADAL" clId="{7F4C1F59-600F-4F24-A746-EA9FEBEE70C6}" dt="2022-10-21T11:46:42.779" v="451" actId="478"/>
          <ac:spMkLst>
            <pc:docMk/>
            <pc:sldMk cId="864485602" sldId="859"/>
            <ac:spMk id="6" creationId="{8F119F70-9F91-283B-A098-442CFDE87B61}"/>
          </ac:spMkLst>
        </pc:spChg>
      </pc:sldChg>
      <pc:sldChg chg="modSp mod modNotesTx">
        <pc:chgData name="Christian Leick" userId="05adb669-8f85-4767-9731-b07d04391db9" providerId="ADAL" clId="{7F4C1F59-600F-4F24-A746-EA9FEBEE70C6}" dt="2022-10-21T11:48:13.949" v="455" actId="20577"/>
        <pc:sldMkLst>
          <pc:docMk/>
          <pc:sldMk cId="3124564493" sldId="866"/>
        </pc:sldMkLst>
        <pc:spChg chg="mod">
          <ac:chgData name="Christian Leick" userId="05adb669-8f85-4767-9731-b07d04391db9" providerId="ADAL" clId="{7F4C1F59-600F-4F24-A746-EA9FEBEE70C6}" dt="2022-10-14T07:11:38.040" v="10" actId="20577"/>
          <ac:spMkLst>
            <pc:docMk/>
            <pc:sldMk cId="3124564493" sldId="866"/>
            <ac:spMk id="2" creationId="{3DC6C4A8-ECBD-4694-954C-5444D7E1D574}"/>
          </ac:spMkLst>
        </pc:spChg>
      </pc:sldChg>
      <pc:sldChg chg="modSp mod modNotesTx">
        <pc:chgData name="Christian Leick" userId="05adb669-8f85-4767-9731-b07d04391db9" providerId="ADAL" clId="{7F4C1F59-600F-4F24-A746-EA9FEBEE70C6}" dt="2022-10-21T12:53:12.852" v="1429" actId="20577"/>
        <pc:sldMkLst>
          <pc:docMk/>
          <pc:sldMk cId="2026412432" sldId="867"/>
        </pc:sldMkLst>
        <pc:spChg chg="mod">
          <ac:chgData name="Christian Leick" userId="05adb669-8f85-4767-9731-b07d04391db9" providerId="ADAL" clId="{7F4C1F59-600F-4F24-A746-EA9FEBEE70C6}" dt="2022-10-14T08:31:29.148" v="50" actId="20577"/>
          <ac:spMkLst>
            <pc:docMk/>
            <pc:sldMk cId="2026412432" sldId="867"/>
            <ac:spMk id="2" creationId="{3DC6C4A8-ECBD-4694-954C-5444D7E1D574}"/>
          </ac:spMkLst>
        </pc:spChg>
      </pc:sldChg>
      <pc:sldChg chg="delCm">
        <pc:chgData name="Christian Leick" userId="05adb669-8f85-4767-9731-b07d04391db9" providerId="ADAL" clId="{7F4C1F59-600F-4F24-A746-EA9FEBEE70C6}" dt="2022-10-07T09:03:34.417" v="0"/>
        <pc:sldMkLst>
          <pc:docMk/>
          <pc:sldMk cId="1473539834" sldId="868"/>
        </pc:sldMkLst>
      </pc:sldChg>
      <pc:sldChg chg="delCm">
        <pc:chgData name="Christian Leick" userId="05adb669-8f85-4767-9731-b07d04391db9" providerId="ADAL" clId="{7F4C1F59-600F-4F24-A746-EA9FEBEE70C6}" dt="2022-10-07T09:03:34.417" v="0"/>
        <pc:sldMkLst>
          <pc:docMk/>
          <pc:sldMk cId="1150661465" sldId="869"/>
        </pc:sldMkLst>
      </pc:sldChg>
      <pc:sldChg chg="delCm modNotesTx">
        <pc:chgData name="Christian Leick" userId="05adb669-8f85-4767-9731-b07d04391db9" providerId="ADAL" clId="{7F4C1F59-600F-4F24-A746-EA9FEBEE70C6}" dt="2022-10-21T12:35:58.096" v="1423" actId="20577"/>
        <pc:sldMkLst>
          <pc:docMk/>
          <pc:sldMk cId="437922688" sldId="870"/>
        </pc:sldMkLst>
      </pc:sldChg>
      <pc:sldChg chg="delCm modNotesTx">
        <pc:chgData name="Christian Leick" userId="05adb669-8f85-4767-9731-b07d04391db9" providerId="ADAL" clId="{7F4C1F59-600F-4F24-A746-EA9FEBEE70C6}" dt="2022-10-21T12:52:32.850" v="1424" actId="20577"/>
        <pc:sldMkLst>
          <pc:docMk/>
          <pc:sldMk cId="184930551" sldId="871"/>
        </pc:sldMkLst>
      </pc:sldChg>
      <pc:sldChg chg="modNotesTx">
        <pc:chgData name="Christian Leick" userId="05adb669-8f85-4767-9731-b07d04391db9" providerId="ADAL" clId="{7F4C1F59-600F-4F24-A746-EA9FEBEE70C6}" dt="2022-10-21T12:58:02.883" v="1434"/>
        <pc:sldMkLst>
          <pc:docMk/>
          <pc:sldMk cId="3786913379" sldId="872"/>
        </pc:sldMkLst>
      </pc:sldChg>
      <pc:sldChg chg="modSp mod modNotesTx">
        <pc:chgData name="Christian Leick" userId="05adb669-8f85-4767-9731-b07d04391db9" providerId="ADAL" clId="{7F4C1F59-600F-4F24-A746-EA9FEBEE70C6}" dt="2022-10-21T13:26:24.062" v="1440" actId="20577"/>
        <pc:sldMkLst>
          <pc:docMk/>
          <pc:sldMk cId="831564455" sldId="873"/>
        </pc:sldMkLst>
        <pc:spChg chg="mod">
          <ac:chgData name="Christian Leick" userId="05adb669-8f85-4767-9731-b07d04391db9" providerId="ADAL" clId="{7F4C1F59-600F-4F24-A746-EA9FEBEE70C6}" dt="2022-10-14T08:59:10.610" v="56" actId="20577"/>
          <ac:spMkLst>
            <pc:docMk/>
            <pc:sldMk cId="831564455" sldId="873"/>
            <ac:spMk id="5" creationId="{34BAC4A1-EF95-4832-8E08-FA7A8EB315FA}"/>
          </ac:spMkLst>
        </pc:spChg>
      </pc:sldChg>
      <pc:sldChg chg="modNotesTx">
        <pc:chgData name="Christian Leick" userId="05adb669-8f85-4767-9731-b07d04391db9" providerId="ADAL" clId="{7F4C1F59-600F-4F24-A746-EA9FEBEE70C6}" dt="2022-10-21T12:53:27.027" v="1431"/>
        <pc:sldMkLst>
          <pc:docMk/>
          <pc:sldMk cId="413378579" sldId="874"/>
        </pc:sldMkLst>
      </pc:sldChg>
      <pc:sldChg chg="delCm">
        <pc:chgData name="Christian Leick" userId="05adb669-8f85-4767-9731-b07d04391db9" providerId="ADAL" clId="{7F4C1F59-600F-4F24-A746-EA9FEBEE70C6}" dt="2022-10-07T09:03:34.417" v="0"/>
        <pc:sldMkLst>
          <pc:docMk/>
          <pc:sldMk cId="2539212956" sldId="875"/>
        </pc:sldMkLst>
      </pc:sldChg>
      <pc:sldChg chg="delCm">
        <pc:chgData name="Christian Leick" userId="05adb669-8f85-4767-9731-b07d04391db9" providerId="ADAL" clId="{7F4C1F59-600F-4F24-A746-EA9FEBEE70C6}" dt="2022-10-07T09:03:34.417" v="0"/>
        <pc:sldMkLst>
          <pc:docMk/>
          <pc:sldMk cId="3387273855" sldId="876"/>
        </pc:sldMkLst>
      </pc:sldChg>
      <pc:sldChg chg="modSp mod addCm delCm modNotesTx">
        <pc:chgData name="Christian Leick" userId="05adb669-8f85-4767-9731-b07d04391db9" providerId="ADAL" clId="{7F4C1F59-600F-4F24-A746-EA9FEBEE70C6}" dt="2022-10-21T12:08:05.863" v="577" actId="20577"/>
        <pc:sldMkLst>
          <pc:docMk/>
          <pc:sldMk cId="1977889615" sldId="879"/>
        </pc:sldMkLst>
        <pc:spChg chg="mod">
          <ac:chgData name="Christian Leick" userId="05adb669-8f85-4767-9731-b07d04391db9" providerId="ADAL" clId="{7F4C1F59-600F-4F24-A746-EA9FEBEE70C6}" dt="2022-10-21T12:02:18.003" v="573" actId="13926"/>
          <ac:spMkLst>
            <pc:docMk/>
            <pc:sldMk cId="1977889615" sldId="879"/>
            <ac:spMk id="7" creationId="{CF50A488-DF8A-C201-4221-5BE50F5D8B8C}"/>
          </ac:spMkLst>
        </pc:spChg>
        <pc:spChg chg="mod">
          <ac:chgData name="Christian Leick" userId="05adb669-8f85-4767-9731-b07d04391db9" providerId="ADAL" clId="{7F4C1F59-600F-4F24-A746-EA9FEBEE70C6}" dt="2022-10-21T12:02:14.945" v="572" actId="13926"/>
          <ac:spMkLst>
            <pc:docMk/>
            <pc:sldMk cId="1977889615" sldId="879"/>
            <ac:spMk id="11" creationId="{26FABB2E-1DDF-D767-ED73-BA8E85C8B38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52612192-F3C5-4BD9-9F72-1FD224D0DABD}"/>
              </a:ext>
            </a:extLst>
          </p:cNvPr>
          <p:cNvSpPr>
            <a:spLocks noGrp="1"/>
          </p:cNvSpPr>
          <p:nvPr>
            <p:ph type="hdr" sz="quarter"/>
          </p:nvPr>
        </p:nvSpPr>
        <p:spPr>
          <a:xfrm>
            <a:off x="0" y="4"/>
            <a:ext cx="2946400" cy="498315"/>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id="{58C132E5-CD1B-40B6-9377-9B02D6B6CA80}"/>
              </a:ext>
            </a:extLst>
          </p:cNvPr>
          <p:cNvSpPr>
            <a:spLocks noGrp="1"/>
          </p:cNvSpPr>
          <p:nvPr>
            <p:ph type="dt" sz="quarter" idx="1"/>
          </p:nvPr>
        </p:nvSpPr>
        <p:spPr>
          <a:xfrm>
            <a:off x="3849688" y="4"/>
            <a:ext cx="2946400" cy="498315"/>
          </a:xfrm>
          <a:prstGeom prst="rect">
            <a:avLst/>
          </a:prstGeom>
        </p:spPr>
        <p:txBody>
          <a:bodyPr vert="horz" lIns="91440" tIns="45720" rIns="91440" bIns="45720" rtlCol="0"/>
          <a:lstStyle>
            <a:lvl1pPr algn="r">
              <a:defRPr sz="1200"/>
            </a:lvl1pPr>
          </a:lstStyle>
          <a:p>
            <a:fld id="{01A977FB-8F92-476A-8439-3FFE612C83C7}" type="datetimeFigureOut">
              <a:rPr lang="da-DK" smtClean="0"/>
              <a:t>24-11-2022</a:t>
            </a:fld>
            <a:endParaRPr lang="da-DK"/>
          </a:p>
        </p:txBody>
      </p:sp>
      <p:sp>
        <p:nvSpPr>
          <p:cNvPr id="4" name="Pladsholder til sidefod 3">
            <a:extLst>
              <a:ext uri="{FF2B5EF4-FFF2-40B4-BE49-F238E27FC236}">
                <a16:creationId xmlns:a16="http://schemas.microsoft.com/office/drawing/2014/main" id="{BEFFC858-788D-48BF-9791-2C8C683C7798}"/>
              </a:ext>
            </a:extLst>
          </p:cNvPr>
          <p:cNvSpPr>
            <a:spLocks noGrp="1"/>
          </p:cNvSpPr>
          <p:nvPr>
            <p:ph type="ftr" sz="quarter" idx="2"/>
          </p:nvPr>
        </p:nvSpPr>
        <p:spPr>
          <a:xfrm>
            <a:off x="0" y="9428324"/>
            <a:ext cx="2946400" cy="498315"/>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1E65B410-9681-42FC-AF1C-5F606A627768}"/>
              </a:ext>
            </a:extLst>
          </p:cNvPr>
          <p:cNvSpPr>
            <a:spLocks noGrp="1"/>
          </p:cNvSpPr>
          <p:nvPr>
            <p:ph type="sldNum" sz="quarter" idx="3"/>
          </p:nvPr>
        </p:nvSpPr>
        <p:spPr>
          <a:xfrm>
            <a:off x="3849688" y="9428324"/>
            <a:ext cx="2946400" cy="498315"/>
          </a:xfrm>
          <a:prstGeom prst="rect">
            <a:avLst/>
          </a:prstGeom>
        </p:spPr>
        <p:txBody>
          <a:bodyPr vert="horz" lIns="91440" tIns="45720" rIns="91440" bIns="45720" rtlCol="0" anchor="b"/>
          <a:lstStyle>
            <a:lvl1pPr algn="r">
              <a:defRPr sz="1200"/>
            </a:lvl1pPr>
          </a:lstStyle>
          <a:p>
            <a:fld id="{001C1ADA-5896-4B2D-A633-0AE83E459B91}" type="slidenum">
              <a:rPr lang="da-DK" smtClean="0"/>
              <a:t>‹nr.›</a:t>
            </a:fld>
            <a:endParaRPr lang="da-DK"/>
          </a:p>
        </p:txBody>
      </p:sp>
    </p:spTree>
    <p:extLst>
      <p:ext uri="{BB962C8B-B14F-4D97-AF65-F5344CB8AC3E}">
        <p14:creationId xmlns:p14="http://schemas.microsoft.com/office/powerpoint/2010/main" val="892632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6" y="4"/>
            <a:ext cx="2945659" cy="49805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9" y="4"/>
            <a:ext cx="2945659" cy="498055"/>
          </a:xfrm>
          <a:prstGeom prst="rect">
            <a:avLst/>
          </a:prstGeom>
        </p:spPr>
        <p:txBody>
          <a:bodyPr vert="horz" lIns="91440" tIns="45720" rIns="91440" bIns="45720" rtlCol="0"/>
          <a:lstStyle>
            <a:lvl1pPr algn="r">
              <a:defRPr sz="1200"/>
            </a:lvl1pPr>
          </a:lstStyle>
          <a:p>
            <a:fld id="{E8786FF4-F6A9-421A-ADA2-D93A91F28A89}" type="datetimeFigureOut">
              <a:rPr lang="da-DK" smtClean="0"/>
              <a:t>24-11-2022</a:t>
            </a:fld>
            <a:endParaRPr lang="da-DK"/>
          </a:p>
        </p:txBody>
      </p:sp>
      <p:sp>
        <p:nvSpPr>
          <p:cNvPr id="4" name="Pladsholder til slidebillede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6"/>
            <a:ext cx="5438140" cy="3908614"/>
          </a:xfrm>
          <a:prstGeom prst="rect">
            <a:avLst/>
          </a:prstGeom>
        </p:spPr>
        <p:txBody>
          <a:bodyPr vert="horz" lIns="91440" tIns="45720" rIns="91440" bIns="45720"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6" y="9428586"/>
            <a:ext cx="2945659" cy="498054"/>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9" y="9428586"/>
            <a:ext cx="2945659" cy="498054"/>
          </a:xfrm>
          <a:prstGeom prst="rect">
            <a:avLst/>
          </a:prstGeom>
        </p:spPr>
        <p:txBody>
          <a:bodyPr vert="horz" lIns="91440" tIns="45720" rIns="91440" bIns="45720" rtlCol="0" anchor="b"/>
          <a:lstStyle>
            <a:lvl1pPr algn="r">
              <a:defRPr sz="1200"/>
            </a:lvl1pPr>
          </a:lstStyle>
          <a:p>
            <a:fld id="{4D72394A-C10D-42AB-8CF1-29B05F6C07CD}" type="slidenum">
              <a:rPr lang="da-DK" smtClean="0"/>
              <a:t>‹nr.›</a:t>
            </a:fld>
            <a:endParaRPr lang="da-DK"/>
          </a:p>
        </p:txBody>
      </p:sp>
    </p:spTree>
    <p:extLst>
      <p:ext uri="{BB962C8B-B14F-4D97-AF65-F5344CB8AC3E}">
        <p14:creationId xmlns:p14="http://schemas.microsoft.com/office/powerpoint/2010/main" val="3388899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t>Her kan du skrive datoen for mødet og klyngenavn ind.</a:t>
            </a:r>
            <a:endParaRPr lang="da-DK" sz="1200" b="1"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1"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Forslag til, hvad du kan sige: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i="1"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dag skal beskæftige vi os med dosisdispensering i almen praksis.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defRPr/>
            </a:pPr>
            <a:endParaRPr lang="da-DK" i="0"/>
          </a:p>
          <a:p>
            <a:pPr>
              <a:defRPr/>
            </a:pPr>
            <a:r>
              <a:rPr lang="da-DK" i="0"/>
              <a:t>Vi skal sammen, på baggrund af vores spørgeskemadata, drøfte vores holdning samt dele vores erfaringer og udveksle gode ideer. </a:t>
            </a:r>
            <a:endParaRPr lang="da-DK" i="0">
              <a:cs typeface="Calibri"/>
            </a:endParaRPr>
          </a:p>
          <a:p>
            <a:pPr>
              <a:defRPr/>
            </a:pPr>
            <a:endParaRPr lang="da-DK" i="0"/>
          </a:p>
        </p:txBody>
      </p:sp>
      <p:sp>
        <p:nvSpPr>
          <p:cNvPr id="4" name="Slide Number Placeholder 3"/>
          <p:cNvSpPr>
            <a:spLocks noGrp="1"/>
          </p:cNvSpPr>
          <p:nvPr>
            <p:ph type="sldNum" sz="quarter" idx="10"/>
          </p:nvPr>
        </p:nvSpPr>
        <p:spPr/>
        <p:txBody>
          <a:bodyPr/>
          <a:lstStyle/>
          <a:p>
            <a:fld id="{DEB92672-268D-4DB7-963C-35CDB23F1AD2}" type="slidenum">
              <a:rPr lang="da-DK" smtClean="0"/>
              <a:t>1</a:t>
            </a:fld>
            <a:endParaRPr lang="da-DK"/>
          </a:p>
        </p:txBody>
      </p:sp>
    </p:spTree>
    <p:extLst>
      <p:ext uri="{BB962C8B-B14F-4D97-AF65-F5344CB8AC3E}">
        <p14:creationId xmlns:p14="http://schemas.microsoft.com/office/powerpoint/2010/main" val="2411925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a:t>Tak for besøget og tak for god ro og orden!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92672-268D-4DB7-963C-35CDB23F1AD2}" type="slidenum">
              <a:rPr kumimoji="0" lang="da-D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da-D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6974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a:t>Forklaring til slide:</a:t>
            </a:r>
          </a:p>
          <a:p>
            <a:endParaRPr lang="da-DK"/>
          </a:p>
          <a:p>
            <a:r>
              <a:rPr lang="da-DK"/>
              <a:t>Referencer fra tidligere slides om forholdet mellem manuel dispensering af medicin og dosisdispenseret medicin. Yderligere referencer kan findes i klyngepakkedokumentet på kiap.dk.</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92672-268D-4DB7-963C-35CDB23F1AD2}" type="slidenum">
              <a:rPr kumimoji="0" lang="da-D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da-D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8834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b="1"/>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Forslag til, hvad du kan sige: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1"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u="sng" kern="1200">
                <a:solidFill>
                  <a:schemeClr val="tx1"/>
                </a:solidFill>
                <a:effectLst/>
                <a:latin typeface="+mn-lt"/>
                <a:ea typeface="+mn-ea"/>
                <a:cs typeface="+mn-cs"/>
              </a:rPr>
              <a:t>Her kan du kort fortælle om det formålet med dagens klyngemøde</a:t>
            </a:r>
            <a:endParaRPr lang="da-DK" b="1"/>
          </a:p>
          <a:p>
            <a:endParaRPr lang="da-DK" sz="1200" u="sng"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u="none" kern="1200">
                <a:solidFill>
                  <a:schemeClr val="tx1"/>
                </a:solidFill>
                <a:effectLst/>
                <a:latin typeface="+mn-lt"/>
                <a:ea typeface="+mn-ea"/>
                <a:cs typeface="+mn-cs"/>
              </a:rPr>
              <a:t>Der er mange meninger om emnet og der har været talrige udfordringer med at dosisdispensere i almen praksis. Formålet er, at vi får talt om dette på et </a:t>
            </a:r>
            <a:r>
              <a:rPr lang="da-DK" sz="1200" u="none" kern="1200" err="1">
                <a:solidFill>
                  <a:schemeClr val="tx1"/>
                </a:solidFill>
                <a:effectLst/>
                <a:latin typeface="+mn-lt"/>
                <a:ea typeface="+mn-ea"/>
                <a:cs typeface="+mn-cs"/>
              </a:rPr>
              <a:t>videnoplyst</a:t>
            </a:r>
            <a:r>
              <a:rPr lang="da-DK" sz="1200" u="none" kern="1200">
                <a:solidFill>
                  <a:schemeClr val="tx1"/>
                </a:solidFill>
                <a:effectLst/>
                <a:latin typeface="+mn-lt"/>
                <a:ea typeface="+mn-ea"/>
                <a:cs typeface="+mn-cs"/>
              </a:rPr>
              <a:t> grundlag og delt erfaringer fra klinikken.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u="non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u="none" kern="1200">
                <a:solidFill>
                  <a:schemeClr val="tx1"/>
                </a:solidFill>
                <a:effectLst/>
                <a:latin typeface="+mn-lt"/>
                <a:ea typeface="+mn-ea"/>
                <a:cs typeface="+mn-cs"/>
              </a:rPr>
              <a:t>Ved at invitere kommunen indenfor, har vi også mulighed for at tale om, hvordan vi kan samarbejde om udvalgte patientgrupper.</a:t>
            </a:r>
          </a:p>
          <a:p>
            <a:endParaRPr lang="da-DK" sz="1200" u="non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u="none" kern="1200">
                <a:solidFill>
                  <a:schemeClr val="tx1"/>
                </a:solidFill>
                <a:effectLst/>
                <a:latin typeface="+mn-lt"/>
                <a:ea typeface="+mn-ea"/>
                <a:cs typeface="+mn-cs"/>
              </a:rPr>
              <a:t>På mødet skal vi se på data fra vores egen spørgeskemaundersøgelse. Derudover har kommunen indvilliget i at give os et indblik i, hvilke patienter der dosisdispenseres og hvordan status er på området.</a:t>
            </a:r>
          </a:p>
          <a:p>
            <a:endParaRPr lang="da-DK" sz="1200" u="none" kern="1200">
              <a:solidFill>
                <a:schemeClr val="tx1"/>
              </a:solidFill>
              <a:effectLst/>
              <a:latin typeface="+mn-lt"/>
              <a:ea typeface="+mn-ea"/>
              <a:cs typeface="+mn-cs"/>
            </a:endParaRPr>
          </a:p>
          <a:p>
            <a:r>
              <a:rPr lang="da-DK" sz="1200" u="none" kern="1200">
                <a:solidFill>
                  <a:schemeClr val="tx1"/>
                </a:solidFill>
                <a:effectLst/>
                <a:latin typeface="+mn-lt"/>
                <a:ea typeface="+mn-ea"/>
                <a:cs typeface="+mn-cs"/>
              </a:rPr>
              <a:t>Til sidst på mødet kan vi i klyngen tale om der er konkrete tiltag, som giver mening at handle på.</a:t>
            </a:r>
          </a:p>
          <a:p>
            <a:endParaRPr lang="da-DK" sz="1200" u="non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u="non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a:solidFill>
                  <a:srgbClr val="231F20"/>
                </a:solidFill>
                <a:effectLst/>
                <a:latin typeface="Calibri" panose="020F0502020204030204" pitchFamily="34" charset="0"/>
                <a:ea typeface="Calibri" panose="020F0502020204030204" pitchFamily="34" charset="0"/>
              </a:rPr>
              <a:t>I sidste ende handler dosisdispensering om, at der findes et potentielt forbedringspotentiale ved at øge medicinsikkerheden, forbedre compliance og eventuelt få et stærkt fælles arbejdsredskab med kommunen.</a:t>
            </a:r>
          </a:p>
          <a:p>
            <a:endParaRPr lang="da-DK" sz="1200" u="none" kern="1200">
              <a:solidFill>
                <a:schemeClr val="tx1"/>
              </a:solidFill>
              <a:effectLst/>
              <a:latin typeface="+mn-lt"/>
              <a:ea typeface="+mn-ea"/>
              <a:cs typeface="+mn-cs"/>
            </a:endParaRPr>
          </a:p>
          <a:p>
            <a:r>
              <a:rPr lang="da-DK" sz="1200" u="none" kern="120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DEB92672-268D-4DB7-963C-35CDB23F1AD2}" type="slidenum">
              <a:rPr lang="da-DK" smtClean="0"/>
              <a:t>2</a:t>
            </a:fld>
            <a:endParaRPr lang="da-DK"/>
          </a:p>
        </p:txBody>
      </p:sp>
    </p:spTree>
    <p:extLst>
      <p:ext uri="{BB962C8B-B14F-4D97-AF65-F5344CB8AC3E}">
        <p14:creationId xmlns:p14="http://schemas.microsoft.com/office/powerpoint/2010/main" val="3787902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sz="1200" b="1"/>
              <a:t>Forklaring til slide: </a:t>
            </a:r>
          </a:p>
          <a:p>
            <a:endParaRPr lang="da-DK" sz="1200"/>
          </a:p>
          <a:p>
            <a:r>
              <a:rPr lang="da-DK" sz="1200"/>
              <a:t>Mødet er inddelt i 3 hovedblokke med en pause på 15 min efter blok 1.</a:t>
            </a:r>
          </a:p>
          <a:p>
            <a:endParaRPr lang="da-DK" sz="1200" i="0">
              <a:solidFill>
                <a:srgbClr val="231F2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kern="1200">
                <a:solidFill>
                  <a:schemeClr val="tx1"/>
                </a:solidFill>
                <a:effectLst/>
                <a:latin typeface="+mn-lt"/>
                <a:ea typeface="+mn-ea"/>
                <a:cs typeface="+mn-cs"/>
              </a:rPr>
              <a:t>Programmet er sammensat så det samlet tager 2 timer og 30 minutter.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kern="1200">
                <a:solidFill>
                  <a:schemeClr val="tx1"/>
                </a:solidFill>
                <a:effectLst/>
                <a:latin typeface="+mn-lt"/>
                <a:ea typeface="+mn-ea"/>
                <a:cs typeface="+mn-cs"/>
              </a:rPr>
              <a:t>Klyngen kan sammensætte programmet, så det passer til det indhold, I synes der skal være. </a:t>
            </a:r>
          </a:p>
          <a:p>
            <a:endParaRPr lang="da-DK" sz="1200" i="0">
              <a:solidFill>
                <a:srgbClr val="231F20"/>
              </a:solidFill>
              <a:effectLst/>
              <a:latin typeface="Calibri" panose="020F0502020204030204" pitchFamily="34" charset="0"/>
              <a:ea typeface="Calibri" panose="020F0502020204030204" pitchFamily="34" charset="0"/>
            </a:endParaRPr>
          </a:p>
          <a:p>
            <a:endParaRPr lang="da-DK" sz="1200" i="0">
              <a:solidFill>
                <a:srgbClr val="231F20"/>
              </a:solidFill>
              <a:effectLst/>
              <a:latin typeface="Calibri" panose="020F0502020204030204" pitchFamily="34" charset="0"/>
              <a:ea typeface="Calibri" panose="020F0502020204030204" pitchFamily="34" charset="0"/>
            </a:endParaRPr>
          </a:p>
          <a:p>
            <a:pPr defTabSz="914320">
              <a:defRPr/>
            </a:pPr>
            <a:r>
              <a:rPr lang="da-DK" b="1"/>
              <a:t>Forslag til, hvad du kan sige:</a:t>
            </a:r>
          </a:p>
          <a:p>
            <a:pPr defTabSz="914320">
              <a:defRPr/>
            </a:pPr>
            <a:endParaRPr lang="da-DK"/>
          </a:p>
          <a:p>
            <a:pPr defTabSz="914320">
              <a:defRPr/>
            </a:pPr>
            <a:r>
              <a:rPr lang="da-DK"/>
              <a:t>Klyngemøde er inddelt i tre hovedblokke, hvor vi: </a:t>
            </a:r>
          </a:p>
          <a:p>
            <a:pPr defTabSz="914320">
              <a:defRPr/>
            </a:pPr>
            <a:endParaRPr lang="da-DK"/>
          </a:p>
          <a:p>
            <a:r>
              <a:rPr lang="da-DK" b="1"/>
              <a:t>I Blok 1 </a:t>
            </a:r>
            <a:r>
              <a:rPr lang="da-DK"/>
              <a:t>gennemgår svar fra spørgeskemaundersøgelsen og deler vores erfaringer med hinanden. Herefter får vi basal viden om dosisdispensering af medicin. Blokken afsluttes med en fælles dialog om, der er noget, der giver anledning til overvejelser og refleksioner.</a:t>
            </a:r>
          </a:p>
          <a:p>
            <a:endParaRPr lang="da-DK"/>
          </a:p>
          <a:p>
            <a:r>
              <a:rPr lang="da-DK" b="1"/>
              <a:t>I Blok 2 fokusere vi på samarbejdet med kommunen </a:t>
            </a:r>
            <a:r>
              <a:rPr lang="da-DK"/>
              <a:t>– De kommet med et kort oplæg med deres tanker om spørgeskemaresultaterne samt data på ressourceforbrug på dispensering af medicin . Efterfulgt af en fælles dialog om, hvordan vi kan styrke samarbejdet.</a:t>
            </a:r>
          </a:p>
          <a:p>
            <a:endParaRPr lang="da-DK"/>
          </a:p>
          <a:p>
            <a:r>
              <a:rPr lang="da-DK" b="1"/>
              <a:t>I Blok 3 </a:t>
            </a:r>
            <a:r>
              <a:rPr lang="da-DK"/>
              <a:t>drøfter vi i fællesskab, om der skal gøres noget og eventuelt hvordan et samarbejde med kommunen konkret kan se ud. VI kan også aftale, hvordan der skal følges op på mødet.  </a:t>
            </a:r>
          </a:p>
          <a:p>
            <a:endParaRPr lang="da-DK" sz="1200" i="0">
              <a:solidFill>
                <a:srgbClr val="231F20"/>
              </a:solidFill>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DEB92672-268D-4DB7-963C-35CDB23F1AD2}" type="slidenum">
              <a:rPr lang="da-DK" smtClean="0"/>
              <a:t>3</a:t>
            </a:fld>
            <a:endParaRPr lang="da-DK"/>
          </a:p>
        </p:txBody>
      </p:sp>
    </p:spTree>
    <p:extLst>
      <p:ext uri="{BB962C8B-B14F-4D97-AF65-F5344CB8AC3E}">
        <p14:creationId xmlns:p14="http://schemas.microsoft.com/office/powerpoint/2010/main" val="2731201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Forslag til, hvad du kan sige:</a:t>
            </a:r>
          </a:p>
          <a:p>
            <a:endParaRPr lang="da-DK"/>
          </a:p>
          <a:p>
            <a:r>
              <a:rPr lang="da-DK" b="1"/>
              <a:t>Inden mødet </a:t>
            </a:r>
            <a:r>
              <a:rPr lang="da-DK"/>
              <a:t>har i alle besvaret et spørgeskema, som danner baggrund for vores resultater i dag.</a:t>
            </a:r>
          </a:p>
          <a:p>
            <a:endParaRPr lang="da-DK"/>
          </a:p>
          <a:p>
            <a:r>
              <a:rPr lang="da-DK" b="1"/>
              <a:t>På mødet </a:t>
            </a:r>
            <a:r>
              <a:rPr lang="da-DK"/>
              <a:t>får i udleveret resultaterne på et ark, samt et praksisark, hvor relevante information er værktøjet fra klyngemødet fremgår.</a:t>
            </a:r>
          </a:p>
          <a:p>
            <a:endParaRPr lang="da-DK"/>
          </a:p>
          <a:p>
            <a:r>
              <a:rPr lang="da-DK" b="1"/>
              <a:t>Til slut </a:t>
            </a:r>
            <a:r>
              <a:rPr lang="da-DK"/>
              <a:t>på klyngemødet skal vi i klyngen beslutte, om der skal handles på noget og om vi skal følge op på et senere tidspunkt.</a:t>
            </a:r>
          </a:p>
          <a:p>
            <a:endParaRPr lang="da-DK"/>
          </a:p>
          <a:p>
            <a:endParaRPr lang="da-DK"/>
          </a:p>
          <a:p>
            <a:r>
              <a:rPr lang="da-DK"/>
              <a:t>For at sikre os at der også bliver fulgt op på det, vi aftaler i dag, skal vi have udpeget en referent fra enten klyngen (fx den kommunale praksiskonsulent) eller kommunen. [Aftal dette på forhånd med kommunen]</a:t>
            </a:r>
          </a:p>
        </p:txBody>
      </p:sp>
      <p:sp>
        <p:nvSpPr>
          <p:cNvPr id="4" name="Slide Number Placeholder 3"/>
          <p:cNvSpPr>
            <a:spLocks noGrp="1"/>
          </p:cNvSpPr>
          <p:nvPr>
            <p:ph type="sldNum" sz="quarter" idx="10"/>
          </p:nvPr>
        </p:nvSpPr>
        <p:spPr/>
        <p:txBody>
          <a:bodyPr/>
          <a:lstStyle/>
          <a:p>
            <a:fld id="{DEB92672-268D-4DB7-963C-35CDB23F1AD2}" type="slidenum">
              <a:rPr lang="da-DK" smtClean="0"/>
              <a:t>4</a:t>
            </a:fld>
            <a:endParaRPr lang="da-DK"/>
          </a:p>
        </p:txBody>
      </p:sp>
    </p:spTree>
    <p:extLst>
      <p:ext uri="{BB962C8B-B14F-4D97-AF65-F5344CB8AC3E}">
        <p14:creationId xmlns:p14="http://schemas.microsoft.com/office/powerpoint/2010/main" val="1126133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a:t>Forslag til, hvad du kan sige:</a:t>
            </a:r>
          </a:p>
          <a:p>
            <a:endParaRPr lang="da-DK"/>
          </a:p>
          <a:p>
            <a:pPr marL="0" marR="0" lvl="0" indent="0" algn="l" defTabSz="914400" rtl="0" eaLnBrk="1" fontAlgn="auto" latinLnBrk="0" hangingPunct="1">
              <a:lnSpc>
                <a:spcPct val="100000"/>
              </a:lnSpc>
              <a:spcBef>
                <a:spcPts val="0"/>
              </a:spcBef>
              <a:spcAft>
                <a:spcPts val="0"/>
              </a:spcAft>
              <a:buClrTx/>
              <a:buSzTx/>
              <a:buFontTx/>
              <a:buNone/>
              <a:tabLst/>
              <a:defRPr/>
            </a:pPr>
            <a:r>
              <a:rPr lang="da-DK" b="1"/>
              <a:t>I Blok 1 </a:t>
            </a:r>
            <a:r>
              <a:rPr lang="da-DK"/>
              <a:t>gennemgår svar fra spørgeskemaundersøgelsen og deler vores erfaringer med hinanden. Herefter får vi basal viden om dosisdispensering af medicin. Blokken afsluttes med en fælles dialog om, der er noget, der giver anledning til overvejelser og refleksioner.</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5</a:t>
            </a:fld>
            <a:endParaRPr lang="da-DK"/>
          </a:p>
        </p:txBody>
      </p:sp>
    </p:spTree>
    <p:extLst>
      <p:ext uri="{BB962C8B-B14F-4D97-AF65-F5344CB8AC3E}">
        <p14:creationId xmlns:p14="http://schemas.microsoft.com/office/powerpoint/2010/main" val="3510466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u="none"/>
              <a:t>Forklaring til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1" u="sng"/>
          </a:p>
          <a:p>
            <a:pPr marL="0" marR="0" lvl="0" indent="0" algn="l" defTabSz="914400" rtl="0" eaLnBrk="1" fontAlgn="auto" latinLnBrk="0" hangingPunct="1">
              <a:lnSpc>
                <a:spcPct val="100000"/>
              </a:lnSpc>
              <a:spcBef>
                <a:spcPts val="0"/>
              </a:spcBef>
              <a:spcAft>
                <a:spcPts val="0"/>
              </a:spcAft>
              <a:buClrTx/>
              <a:buSzTx/>
              <a:buFontTx/>
              <a:buNone/>
              <a:tabLst/>
              <a:defRPr/>
            </a:pPr>
            <a:r>
              <a:rPr lang="da-DK" u="sng"/>
              <a:t>(Hvis aftalt, byttes slideshow ud med kommunens eget slideshow)</a:t>
            </a:r>
            <a:endParaRPr lang="da-DK" b="1" u="sng"/>
          </a:p>
          <a:p>
            <a:pPr marL="0" marR="0" lvl="0" indent="0" algn="l" defTabSz="914400" rtl="0" eaLnBrk="1" fontAlgn="auto" latinLnBrk="0" hangingPunct="1">
              <a:lnSpc>
                <a:spcPct val="100000"/>
              </a:lnSpc>
              <a:spcBef>
                <a:spcPts val="0"/>
              </a:spcBef>
              <a:spcAft>
                <a:spcPts val="0"/>
              </a:spcAft>
              <a:buClrTx/>
              <a:buSzTx/>
              <a:buFontTx/>
              <a:buNone/>
              <a:tabLst/>
              <a:defRPr/>
            </a:pPr>
            <a:endParaRPr lang="da-DK" u="sng"/>
          </a:p>
          <a:p>
            <a:r>
              <a:rPr lang="da-DK" u="none"/>
              <a:t>Klyngen og kommunen aftaler nærmere om indhold og varighed.  </a:t>
            </a:r>
          </a:p>
          <a:p>
            <a:r>
              <a:rPr lang="da-DK" u="none" err="1"/>
              <a:t>KiAP</a:t>
            </a:r>
            <a:r>
              <a:rPr lang="da-DK" u="none"/>
              <a:t> foreslår et oplæg med en varighed på maks. 5 minutter, der kunne indeholde følgende:</a:t>
            </a:r>
          </a:p>
          <a:p>
            <a:pPr marL="0" lvl="0" indent="0">
              <a:lnSpc>
                <a:spcPct val="150000"/>
              </a:lnSpc>
              <a:buFont typeface="Courier New" panose="02070309020205020404" pitchFamily="49" charset="0"/>
              <a:buNone/>
            </a:pPr>
            <a:endParaRPr lang="da-DK" sz="1200" u="none">
              <a:effectLst/>
              <a:latin typeface="+mn-lt"/>
              <a:ea typeface="+mn-ea"/>
              <a:cs typeface="+mn-cs"/>
            </a:endParaRPr>
          </a:p>
          <a:p>
            <a:pPr marL="0" marR="0" lvl="0" indent="0" algn="l" defTabSz="914400" rtl="0" eaLnBrk="1" fontAlgn="auto" latinLnBrk="0" hangingPunct="1">
              <a:lnSpc>
                <a:spcPct val="150000"/>
              </a:lnSpc>
              <a:spcBef>
                <a:spcPts val="0"/>
              </a:spcBef>
              <a:spcAft>
                <a:spcPts val="0"/>
              </a:spcAft>
              <a:buClrTx/>
              <a:buSzTx/>
              <a:buFont typeface="Courier New" panose="02070309020205020404" pitchFamily="49" charset="0"/>
              <a:buNone/>
              <a:tabLst/>
              <a:defRPr/>
            </a:pPr>
            <a:r>
              <a:rPr lang="da-DK" u="sng"/>
              <a:t>Kommunens oplæg </a:t>
            </a:r>
            <a:endParaRPr lang="da-DK" sz="1200" u="none">
              <a:effectLst/>
              <a:latin typeface="+mn-lt"/>
              <a:ea typeface="+mn-ea"/>
              <a:cs typeface="+mn-cs"/>
            </a:endParaRPr>
          </a:p>
          <a:p>
            <a:pPr marL="0" lvl="0" indent="0">
              <a:lnSpc>
                <a:spcPct val="150000"/>
              </a:lnSpc>
              <a:buFont typeface="Courier New" panose="02070309020205020404" pitchFamily="49" charset="0"/>
              <a:buNone/>
            </a:pPr>
            <a:endParaRPr lang="da-DK" sz="1200" u="none">
              <a:effectLst/>
              <a:latin typeface="+mn-lt"/>
              <a:ea typeface="+mn-ea"/>
              <a:cs typeface="+mn-cs"/>
            </a:endParaRPr>
          </a:p>
          <a:p>
            <a:pPr marL="0" lvl="0" indent="0">
              <a:lnSpc>
                <a:spcPct val="150000"/>
              </a:lnSpc>
              <a:buFont typeface="Courier New" panose="02070309020205020404" pitchFamily="49" charset="0"/>
              <a:buNone/>
            </a:pPr>
            <a:r>
              <a:rPr lang="da-DK" sz="1100">
                <a:effectLst/>
                <a:latin typeface="Calibri" panose="020F0502020204030204" pitchFamily="34" charset="0"/>
                <a:ea typeface="Calibri" panose="020F0502020204030204" pitchFamily="34" charset="0"/>
                <a:cs typeface="Times New Roman" panose="02020603050405020304" pitchFamily="18" charset="0"/>
              </a:rPr>
              <a:t>Tal, der belyser anvendelsen af dosisdispenseret medicin. F.eks.:</a:t>
            </a:r>
          </a:p>
          <a:p>
            <a:pPr marL="742950" lvl="1" indent="-285750">
              <a:lnSpc>
                <a:spcPct val="150000"/>
              </a:lnSpc>
              <a:buFont typeface="Courier New" panose="02070309020205020404" pitchFamily="49" charset="0"/>
              <a:buChar char="o"/>
            </a:pPr>
            <a:r>
              <a:rPr lang="da-DK" sz="1100">
                <a:effectLst/>
                <a:latin typeface="Calibri" panose="020F0502020204030204" pitchFamily="34" charset="0"/>
                <a:ea typeface="Calibri" panose="020F0502020204030204" pitchFamily="34" charset="0"/>
              </a:rPr>
              <a:t>Antallet af borgere på dosisdispenseret medicin af borgere i sygeplejen, hjemmeplejen eller plejehjem.</a:t>
            </a:r>
          </a:p>
          <a:p>
            <a:pPr marL="742950" lvl="1" indent="-285750">
              <a:lnSpc>
                <a:spcPct val="150000"/>
              </a:lnSpc>
              <a:buFont typeface="Courier New" panose="02070309020205020404" pitchFamily="49" charset="0"/>
              <a:buChar char="o"/>
            </a:pPr>
            <a:r>
              <a:rPr lang="da-DK" sz="1100">
                <a:effectLst/>
                <a:latin typeface="Calibri" panose="020F0502020204030204" pitchFamily="34" charset="0"/>
                <a:ea typeface="Calibri" panose="020F0502020204030204" pitchFamily="34" charset="0"/>
                <a:cs typeface="Calibri" panose="020F0502020204030204" pitchFamily="34" charset="0"/>
              </a:rPr>
              <a:t>Hvor mange personaleressourcer bliver der brugt på medicinophældning?</a:t>
            </a:r>
          </a:p>
          <a:p>
            <a:pPr marL="742950" lvl="1" indent="-285750">
              <a:lnSpc>
                <a:spcPct val="150000"/>
              </a:lnSpc>
              <a:buFont typeface="Courier New" panose="02070309020205020404" pitchFamily="49" charset="0"/>
              <a:buChar char="o"/>
            </a:pPr>
            <a:r>
              <a:rPr lang="da-DK" sz="1100">
                <a:effectLst/>
                <a:latin typeface="Calibri" panose="020F0502020204030204" pitchFamily="34" charset="0"/>
                <a:ea typeface="Calibri" panose="020F0502020204030204" pitchFamily="34" charset="0"/>
              </a:rPr>
              <a:t>Hvad bruger kommunen i dag af ressourcer på dosering af medicin?</a:t>
            </a:r>
          </a:p>
          <a:p>
            <a:pPr marL="0" lvl="0" indent="0">
              <a:lnSpc>
                <a:spcPct val="150000"/>
              </a:lnSpc>
              <a:buFont typeface="+mj-lt"/>
              <a:buNone/>
            </a:pPr>
            <a:endParaRPr lang="da-DK" sz="1100">
              <a:effectLst/>
              <a:latin typeface="Calibri" panose="020F0502020204030204" pitchFamily="34" charset="0"/>
              <a:ea typeface="Calibri" panose="020F0502020204030204" pitchFamily="34" charset="0"/>
            </a:endParaRPr>
          </a:p>
          <a:p>
            <a:pPr marL="0" lvl="0" indent="0">
              <a:lnSpc>
                <a:spcPct val="150000"/>
              </a:lnSpc>
              <a:buFont typeface="+mj-lt"/>
              <a:buNone/>
            </a:pPr>
            <a:r>
              <a:rPr lang="da-DK" sz="1100">
                <a:effectLst/>
                <a:latin typeface="Calibri" panose="020F0502020204030204" pitchFamily="34" charset="0"/>
                <a:ea typeface="Calibri" panose="020F0502020204030204" pitchFamily="34" charset="0"/>
              </a:rPr>
              <a:t>Kommentarer til resultaterne fra spørgeskemaet fra lægerne og eventuelle forslag til løsninger til nogle af de problemer, der bliver skitseret fra de alment praktiserende læger.</a:t>
            </a:r>
          </a:p>
          <a:p>
            <a:pPr marL="0" lvl="0" indent="0">
              <a:lnSpc>
                <a:spcPct val="150000"/>
              </a:lnSpc>
              <a:buFont typeface="+mj-lt"/>
              <a:buNone/>
            </a:pPr>
            <a:endParaRPr lang="da-DK" sz="110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ct val="150000"/>
              </a:lnSpc>
              <a:buFont typeface="+mj-lt"/>
              <a:buNone/>
            </a:pPr>
            <a:r>
              <a:rPr lang="da-DK" sz="1100">
                <a:effectLst/>
                <a:latin typeface="Calibri" panose="020F0502020204030204" pitchFamily="34" charset="0"/>
                <a:ea typeface="Calibri" panose="020F0502020204030204" pitchFamily="34" charset="0"/>
                <a:cs typeface="Calibri" panose="020F0502020204030204" pitchFamily="34" charset="0"/>
              </a:rPr>
              <a:t>Har kommune en ressourceperson (praksiskonsulent), som den enkelte praksis kan trække på? Det kan være til spørgsmål om dosisdispensering, forespørgsler, eller hvis noget ikke går som planlagt.</a:t>
            </a:r>
            <a:endParaRPr lang="da-DK" sz="1100">
              <a:effectLst/>
              <a:latin typeface="Calibri" panose="020F0502020204030204" pitchFamily="34" charset="0"/>
              <a:ea typeface="Calibri" panose="020F0502020204030204" pitchFamily="34" charset="0"/>
            </a:endParaRPr>
          </a:p>
          <a:p>
            <a:pPr marL="0" lvl="0" indent="0">
              <a:lnSpc>
                <a:spcPct val="150000"/>
              </a:lnSpc>
              <a:buFont typeface="+mj-lt"/>
              <a:buNone/>
            </a:pPr>
            <a:endParaRPr lang="da-DK" sz="110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ct val="150000"/>
              </a:lnSpc>
              <a:buFont typeface="+mj-lt"/>
              <a:buNone/>
            </a:pPr>
            <a:r>
              <a:rPr lang="da-DK" sz="1100">
                <a:effectLst/>
                <a:latin typeface="Calibri" panose="020F0502020204030204" pitchFamily="34" charset="0"/>
                <a:ea typeface="Calibri" panose="020F0502020204030204" pitchFamily="34" charset="0"/>
                <a:cs typeface="Calibri" panose="020F0502020204030204" pitchFamily="34" charset="0"/>
              </a:rPr>
              <a:t>Kommunen bør overveje følgende emner;</a:t>
            </a:r>
            <a:endParaRPr lang="da-DK" sz="1100">
              <a:effectLst/>
              <a:latin typeface="Calibri" panose="020F0502020204030204" pitchFamily="34" charset="0"/>
              <a:ea typeface="Calibri" panose="020F0502020204030204" pitchFamily="34" charset="0"/>
            </a:endParaRPr>
          </a:p>
          <a:p>
            <a:pPr marL="742950" lvl="1" indent="-285750">
              <a:lnSpc>
                <a:spcPct val="150000"/>
              </a:lnSpc>
              <a:buFont typeface="+mj-lt"/>
              <a:buAutoNum type="alphaLcPeriod"/>
            </a:pPr>
            <a:r>
              <a:rPr lang="da-DK" sz="1100">
                <a:effectLst/>
                <a:latin typeface="Calibri" panose="020F0502020204030204" pitchFamily="34" charset="0"/>
                <a:ea typeface="Calibri" panose="020F0502020204030204" pitchFamily="34" charset="0"/>
              </a:rPr>
              <a:t>Hvordan defineres stabil medicinsk behandling for patienten hos jer?</a:t>
            </a:r>
          </a:p>
          <a:p>
            <a:pPr marL="742950" lvl="1" indent="-285750">
              <a:lnSpc>
                <a:spcPct val="150000"/>
              </a:lnSpc>
              <a:buFont typeface="+mj-lt"/>
              <a:buAutoNum type="alphaLcPeriod"/>
            </a:pPr>
            <a:r>
              <a:rPr lang="da-DK" sz="1100">
                <a:effectLst/>
                <a:latin typeface="Calibri" panose="020F0502020204030204" pitchFamily="34" charset="0"/>
                <a:ea typeface="Calibri" panose="020F0502020204030204" pitchFamily="34" charset="0"/>
              </a:rPr>
              <a:t>Mister patienten kontakten med personalet, når dosisdispensering etableres?</a:t>
            </a:r>
          </a:p>
          <a:p>
            <a:pPr>
              <a:buFontTx/>
              <a:buNone/>
            </a:pPr>
            <a:endParaRPr lang="da-DK"/>
          </a:p>
          <a:p>
            <a:pPr>
              <a:buFontTx/>
              <a:buNone/>
            </a:pPr>
            <a:r>
              <a:rPr lang="da-DK"/>
              <a:t>Uddybende beskrivelse findes i samarbejdsdokumentet til formødet.</a:t>
            </a:r>
          </a:p>
          <a:p>
            <a:pPr>
              <a:buFontTx/>
              <a:buNone/>
            </a:pPr>
            <a:endParaRPr lang="da-DK"/>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a:t>Forslag til, hvad du kan sige:</a:t>
            </a:r>
          </a:p>
          <a:p>
            <a:pPr>
              <a:buFontTx/>
              <a:buNone/>
            </a:pPr>
            <a:endParaRPr lang="da-DK"/>
          </a:p>
          <a:p>
            <a:pPr marL="0" marR="0" lvl="0" indent="0" algn="l" defTabSz="914400" rtl="0" eaLnBrk="1" fontAlgn="auto" latinLnBrk="0" hangingPunct="1">
              <a:lnSpc>
                <a:spcPct val="100000"/>
              </a:lnSpc>
              <a:spcBef>
                <a:spcPts val="0"/>
              </a:spcBef>
              <a:spcAft>
                <a:spcPts val="0"/>
              </a:spcAft>
              <a:buClrTx/>
              <a:buSzTx/>
              <a:buFontTx/>
              <a:buNone/>
              <a:tabLst/>
              <a:defRPr/>
            </a:pPr>
            <a:r>
              <a:rPr lang="da-DK"/>
              <a:t>Nu vil vores repræsentanter komme et kort oplæg til os, hvor de giver os indblik i deres perspektiver på dosisdispensering af medicin gennem deres tal og data.</a:t>
            </a:r>
          </a:p>
          <a:p>
            <a:pPr>
              <a:buFontTx/>
              <a:buNone/>
            </a:pPr>
            <a:r>
              <a:rPr lang="da-DK"/>
              <a:t>Oplægget afsluttes med en åben dialog med os og dem, hvor vi har mulighed for at stille spørgsmål til konkrete elementer.</a:t>
            </a:r>
          </a:p>
          <a:p>
            <a:pPr marL="0" marR="0" lvl="0" indent="0" algn="l" defTabSz="914400" rtl="0" eaLnBrk="1" fontAlgn="auto" latinLnBrk="0" hangingPunct="1">
              <a:lnSpc>
                <a:spcPct val="100000"/>
              </a:lnSpc>
              <a:spcBef>
                <a:spcPts val="0"/>
              </a:spcBef>
              <a:spcAft>
                <a:spcPts val="0"/>
              </a:spcAft>
              <a:buClrTx/>
              <a:buSzTx/>
              <a:buFontTx/>
              <a:buNone/>
              <a:tabLst/>
              <a:defRPr/>
            </a:pPr>
            <a:br>
              <a:rPr lang="da-DK"/>
            </a:br>
            <a:r>
              <a:rPr lang="da-DK"/>
              <a:t>De vigtigste pointer og samtaler tager vi med videre til blok 3. Disse kan måske </a:t>
            </a:r>
            <a:r>
              <a:rPr lang="da-DK" sz="1200" b="0" i="0">
                <a:solidFill>
                  <a:srgbClr val="242021"/>
                </a:solidFill>
                <a:effectLst/>
                <a:latin typeface="Calibri" panose="020F0502020204030204" pitchFamily="34" charset="0"/>
                <a:ea typeface="Calibri" panose="020F0502020204030204" pitchFamily="34" charset="0"/>
                <a:cs typeface="Calibri" panose="020F0502020204030204" pitchFamily="34" charset="0"/>
              </a:rPr>
              <a:t>styrke det lokale tværfaglige samarbejde til</a:t>
            </a:r>
            <a:r>
              <a:rPr lang="da-DK" sz="1200">
                <a:solidFill>
                  <a:srgbClr val="242021"/>
                </a:solidFill>
                <a:effectLst/>
                <a:latin typeface="Calibri" panose="020F0502020204030204" pitchFamily="34" charset="0"/>
                <a:ea typeface="Calibri" panose="020F0502020204030204" pitchFamily="34" charset="0"/>
                <a:cs typeface="Calibri" panose="020F0502020204030204" pitchFamily="34" charset="0"/>
              </a:rPr>
              <a:t> </a:t>
            </a:r>
            <a:r>
              <a:rPr lang="da-DK" sz="1200" b="0" i="0">
                <a:solidFill>
                  <a:srgbClr val="242021"/>
                </a:solidFill>
                <a:effectLst/>
                <a:latin typeface="Calibri" panose="020F0502020204030204" pitchFamily="34" charset="0"/>
                <a:ea typeface="Calibri" panose="020F0502020204030204" pitchFamily="34" charset="0"/>
                <a:cs typeface="Calibri" panose="020F0502020204030204" pitchFamily="34" charset="0"/>
              </a:rPr>
              <a:t>gavn for den enkelte patient..</a:t>
            </a:r>
            <a:endParaRPr lang="da-DK" sz="1200">
              <a:effectLst/>
              <a:latin typeface="Calibri" panose="020F0502020204030204" pitchFamily="34" charset="0"/>
              <a:ea typeface="Calibri" panose="020F0502020204030204" pitchFamily="34" charset="0"/>
              <a:cs typeface="Times New Roman" panose="02020603050405020304" pitchFamily="18" charset="0"/>
            </a:endParaRPr>
          </a:p>
          <a:p>
            <a:pPr>
              <a:buFontTx/>
              <a:buNone/>
            </a:pPr>
            <a:endParaRPr lang="da-DK"/>
          </a:p>
          <a:p>
            <a:pPr>
              <a:buFontTx/>
              <a:buNone/>
            </a:pPr>
            <a:endParaRPr lang="da-DK"/>
          </a:p>
          <a:p>
            <a:pPr>
              <a:buFontTx/>
              <a:buNone/>
            </a:pPr>
            <a:r>
              <a:rPr lang="da-DK"/>
              <a:t>Giv dem en hånd.</a:t>
            </a:r>
          </a:p>
          <a:p>
            <a:pPr>
              <a:buFontTx/>
              <a:buNone/>
            </a:pP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6</a:t>
            </a:fld>
            <a:endParaRPr lang="da-DK"/>
          </a:p>
        </p:txBody>
      </p:sp>
    </p:spTree>
    <p:extLst>
      <p:ext uri="{BB962C8B-B14F-4D97-AF65-F5344CB8AC3E}">
        <p14:creationId xmlns:p14="http://schemas.microsoft.com/office/powerpoint/2010/main" val="1553225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a:t>Forklaring til slide:</a:t>
            </a:r>
          </a:p>
          <a:p>
            <a:endParaRPr lang="da-DK" u="sng"/>
          </a:p>
          <a:p>
            <a:r>
              <a:rPr lang="da-DK" u="sng"/>
              <a:t>Klyngemedlemmer sætter sig sammen i praksis. Sololæger må meget gerne sætte sig sammen.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92672-268D-4DB7-963C-35CDB23F1AD2}" type="slidenum">
              <a:rPr kumimoji="0" lang="da-D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da-D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451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a:t>Forslag til, hvad du kan sige:</a:t>
            </a:r>
          </a:p>
          <a:p>
            <a:endParaRPr lang="da-DK"/>
          </a:p>
          <a:p>
            <a:pPr marL="0" marR="0" lvl="0" indent="0" algn="l" defTabSz="914400" rtl="0" eaLnBrk="1" fontAlgn="auto" latinLnBrk="0" hangingPunct="1">
              <a:lnSpc>
                <a:spcPct val="100000"/>
              </a:lnSpc>
              <a:spcBef>
                <a:spcPts val="0"/>
              </a:spcBef>
              <a:spcAft>
                <a:spcPts val="0"/>
              </a:spcAft>
              <a:buClrTx/>
              <a:buSzTx/>
              <a:buFontTx/>
              <a:buNone/>
              <a:tabLst/>
              <a:defRPr/>
            </a:pPr>
            <a:r>
              <a:rPr lang="da-DK" b="1"/>
              <a:t>I Blok 1 </a:t>
            </a:r>
            <a:r>
              <a:rPr lang="da-DK"/>
              <a:t>gennemgår svar fra spørgeskemaundersøgelsen og deler vores erfaringer med hinanden. Herefter får vi basal viden om dosisdispensering af medicin. Blokken afsluttes med en fælles dialog om, der er noget, der giver anledning til overvejelser og refleksioner.</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8</a:t>
            </a:fld>
            <a:endParaRPr lang="da-DK"/>
          </a:p>
        </p:txBody>
      </p:sp>
    </p:spTree>
    <p:extLst>
      <p:ext uri="{BB962C8B-B14F-4D97-AF65-F5344CB8AC3E}">
        <p14:creationId xmlns:p14="http://schemas.microsoft.com/office/powerpoint/2010/main" val="1667327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a:t>I Blok 3 </a:t>
            </a:r>
            <a:r>
              <a:rPr lang="da-DK"/>
              <a:t>drøfter vi i fællesskab, om der skal gøres noget og eventuelt hvordan et samarbejde med kommunen konkret kan se ud. VI kan også aftale, hvordan der skal følges op på mødet.  </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9</a:t>
            </a:fld>
            <a:endParaRPr lang="da-DK"/>
          </a:p>
        </p:txBody>
      </p:sp>
    </p:spTree>
    <p:extLst>
      <p:ext uri="{BB962C8B-B14F-4D97-AF65-F5344CB8AC3E}">
        <p14:creationId xmlns:p14="http://schemas.microsoft.com/office/powerpoint/2010/main" val="1952204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4A272B-8791-A640-A356-3BCB6A152CED}"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166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92252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26635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el og indholdsobjekt">
    <p:spTree>
      <p:nvGrpSpPr>
        <p:cNvPr id="1" name=""/>
        <p:cNvGrpSpPr/>
        <p:nvPr/>
      </p:nvGrpSpPr>
      <p:grpSpPr>
        <a:xfrm>
          <a:off x="0" y="0"/>
          <a:ext cx="0" cy="0"/>
          <a:chOff x="0" y="0"/>
          <a:chExt cx="0" cy="0"/>
        </a:xfrm>
      </p:grpSpPr>
      <p:sp>
        <p:nvSpPr>
          <p:cNvPr id="21" name="Titeltekst"/>
          <p:cNvSpPr txBox="1">
            <a:spLocks noGrp="1"/>
          </p:cNvSpPr>
          <p:nvPr>
            <p:ph type="title"/>
          </p:nvPr>
        </p:nvSpPr>
        <p:spPr>
          <a:prstGeom prst="rect">
            <a:avLst/>
          </a:prstGeom>
        </p:spPr>
        <p:txBody>
          <a:bodyPr/>
          <a:lstStyle/>
          <a:p>
            <a:r>
              <a:t>Titeltekst</a:t>
            </a:r>
          </a:p>
        </p:txBody>
      </p:sp>
      <p:sp>
        <p:nvSpPr>
          <p:cNvPr id="22" name="Brødtekst, niveau et…"/>
          <p:cNvSpPr txBox="1">
            <a:spLocks noGrp="1"/>
          </p:cNvSpPr>
          <p:nvPr>
            <p:ph type="body" idx="1"/>
          </p:nvPr>
        </p:nvSpPr>
        <p:spPr>
          <a:prstGeom prst="rect">
            <a:avLst/>
          </a:prstGeom>
        </p:spPr>
        <p:txBody>
          <a:bodyPr/>
          <a:lstStyle/>
          <a:p>
            <a:r>
              <a:t>Brødtekst, niveau et</a:t>
            </a:r>
          </a:p>
          <a:p>
            <a:pPr lvl="1"/>
            <a:r>
              <a:t>Brødtekst, niveau to</a:t>
            </a:r>
          </a:p>
          <a:p>
            <a:pPr lvl="2"/>
            <a:r>
              <a:t>Brødtekst, niveau tre</a:t>
            </a:r>
          </a:p>
          <a:p>
            <a:pPr lvl="3"/>
            <a:r>
              <a:t>Brødtekst, niveau fire</a:t>
            </a:r>
          </a:p>
          <a:p>
            <a:pPr lvl="4"/>
            <a:r>
              <a:t>Brødtekst, niveau fem</a:t>
            </a:r>
          </a:p>
        </p:txBody>
      </p:sp>
      <p:sp>
        <p:nvSpPr>
          <p:cNvPr id="23" name="Lysbillednummer"/>
          <p:cNvSpPr txBox="1">
            <a:spLocks noGrp="1"/>
          </p:cNvSpPr>
          <p:nvPr>
            <p:ph type="sldNum" sz="quarter" idx="2"/>
          </p:nvPr>
        </p:nvSpPr>
        <p:spPr>
          <a:prstGeom prst="rect">
            <a:avLst/>
          </a:prstGeom>
        </p:spPr>
        <p:txBody>
          <a:bodyPr/>
          <a:lstStyle/>
          <a:p>
            <a:fld id="{86CB4B4D-7CA3-9044-876B-883B54F8677D}" type="slidenum">
              <a:t>‹nr.›</a:t>
            </a:fld>
            <a:endParaRPr/>
          </a:p>
        </p:txBody>
      </p:sp>
    </p:spTree>
    <p:extLst>
      <p:ext uri="{BB962C8B-B14F-4D97-AF65-F5344CB8AC3E}">
        <p14:creationId xmlns:p14="http://schemas.microsoft.com/office/powerpoint/2010/main" val="406958610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71540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4A272B-8791-A640-A356-3BCB6A152CED}"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2127638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4A272B-8791-A640-A356-3BCB6A152CED}"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46890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4A272B-8791-A640-A356-3BCB6A152CED}" type="datetimeFigureOut">
              <a:rPr lang="en-US" smtClean="0"/>
              <a:t>11/24/2022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39113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4A272B-8791-A640-A356-3BCB6A152CED}" type="datetimeFigureOut">
              <a:rPr lang="en-US" smtClean="0"/>
              <a:t>11/24/2022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36569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4A272B-8791-A640-A356-3BCB6A152CED}" type="datetimeFigureOut">
              <a:rPr lang="en-US" smtClean="0"/>
              <a:t>11/24/2022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3647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4A272B-8791-A640-A356-3BCB6A152CED}"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205798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4A272B-8791-A640-A356-3BCB6A152CED}"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40044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A272B-8791-A640-A356-3BCB6A152CED}" type="datetimeFigureOut">
              <a:rPr lang="en-US" smtClean="0"/>
              <a:t>11/24/2022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F8A42-9DCC-3944-B9C0-C82F1CB994DF}" type="slidenum">
              <a:rPr lang="en-US" smtClean="0"/>
              <a:t>‹nr.›</a:t>
            </a:fld>
            <a:endParaRPr lang="en-US"/>
          </a:p>
        </p:txBody>
      </p:sp>
    </p:spTree>
    <p:extLst>
      <p:ext uri="{BB962C8B-B14F-4D97-AF65-F5344CB8AC3E}">
        <p14:creationId xmlns:p14="http://schemas.microsoft.com/office/powerpoint/2010/main" val="358659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9CB63EF7-24DA-4747-83D7-F28845D9803B}"/>
              </a:ext>
            </a:extLst>
          </p:cNvPr>
          <p:cNvSpPr/>
          <p:nvPr/>
        </p:nvSpPr>
        <p:spPr>
          <a:xfrm>
            <a:off x="0" y="0"/>
            <a:ext cx="10565704"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7" name="Billede 6" descr="Et billede, der indeholder personer, mødelokale&#10;&#10;Automatisk genereret beskrivelse">
            <a:extLst>
              <a:ext uri="{FF2B5EF4-FFF2-40B4-BE49-F238E27FC236}">
                <a16:creationId xmlns:a16="http://schemas.microsoft.com/office/drawing/2014/main" id="{D00ACFD8-BF27-4C98-A188-ECF6CF4ECD56}"/>
              </a:ext>
            </a:extLst>
          </p:cNvPr>
          <p:cNvPicPr>
            <a:picLocks noChangeAspect="1"/>
          </p:cNvPicPr>
          <p:nvPr/>
        </p:nvPicPr>
        <p:blipFill rotWithShape="1">
          <a:blip r:embed="rId3">
            <a:alphaModFix amt="21000"/>
          </a:blip>
          <a:srcRect l="17715" t="-1" r="37025" b="197"/>
          <a:stretch/>
        </p:blipFill>
        <p:spPr>
          <a:xfrm>
            <a:off x="1" y="137787"/>
            <a:ext cx="10565703" cy="6720214"/>
          </a:xfrm>
          <a:prstGeom prst="rect">
            <a:avLst/>
          </a:prstGeom>
        </p:spPr>
      </p:pic>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35189" y="402941"/>
            <a:ext cx="9295326" cy="4929871"/>
          </a:xfrm>
        </p:spPr>
        <p:txBody>
          <a:bodyPr>
            <a:normAutofit fontScale="90000"/>
          </a:bodyPr>
          <a:lstStyle/>
          <a:p>
            <a:br>
              <a:rPr lang="da-DK" sz="3200" b="1" dirty="0">
                <a:solidFill>
                  <a:schemeClr val="bg1"/>
                </a:solidFill>
                <a:latin typeface="+mn-lt"/>
              </a:rPr>
            </a:br>
            <a:br>
              <a:rPr lang="da-DK" sz="3200" b="1" dirty="0">
                <a:solidFill>
                  <a:schemeClr val="bg1"/>
                </a:solidFill>
                <a:latin typeface="+mn-lt"/>
              </a:rPr>
            </a:br>
            <a:br>
              <a:rPr lang="da-DK" sz="3200" b="1" dirty="0">
                <a:solidFill>
                  <a:schemeClr val="bg1"/>
                </a:solidFill>
                <a:latin typeface="+mn-lt"/>
              </a:rPr>
            </a:br>
            <a:br>
              <a:rPr lang="da-DK" sz="3200" b="1" dirty="0">
                <a:solidFill>
                  <a:schemeClr val="bg1"/>
                </a:solidFill>
                <a:latin typeface="+mn-lt"/>
              </a:rPr>
            </a:br>
            <a:r>
              <a:rPr lang="da-DK" sz="3200" b="1" dirty="0">
                <a:solidFill>
                  <a:schemeClr val="bg1"/>
                </a:solidFill>
                <a:latin typeface="+mn-lt"/>
              </a:rPr>
              <a:t>XXXX (Klyngenavn)</a:t>
            </a:r>
            <a:br>
              <a:rPr lang="da-DK" b="1" dirty="0">
                <a:solidFill>
                  <a:srgbClr val="3C8CFA"/>
                </a:solidFill>
                <a:latin typeface="+mn-lt"/>
              </a:rPr>
            </a:br>
            <a:br>
              <a:rPr lang="da-DK" b="1" dirty="0">
                <a:solidFill>
                  <a:srgbClr val="3C8CFA"/>
                </a:solidFill>
                <a:latin typeface="+mn-lt"/>
              </a:rPr>
            </a:br>
            <a:r>
              <a:rPr lang="da-DK" b="1" dirty="0">
                <a:solidFill>
                  <a:schemeClr val="bg1"/>
                </a:solidFill>
                <a:latin typeface="+mn-lt"/>
              </a:rPr>
              <a:t>Selvvalgt emne </a:t>
            </a:r>
            <a:br>
              <a:rPr lang="da-DK" b="1" dirty="0">
                <a:solidFill>
                  <a:schemeClr val="bg1"/>
                </a:solidFill>
                <a:latin typeface="+mn-lt"/>
              </a:rPr>
            </a:br>
            <a:r>
              <a:rPr lang="da-DK" sz="2800" b="1" dirty="0">
                <a:solidFill>
                  <a:schemeClr val="bg1"/>
                </a:solidFill>
                <a:latin typeface="+mn-lt"/>
              </a:rPr>
              <a:t> - og eventuel underoverskrift</a:t>
            </a:r>
            <a:br>
              <a:rPr lang="da-DK" sz="2800" b="1" dirty="0">
                <a:solidFill>
                  <a:schemeClr val="bg1"/>
                </a:solidFill>
                <a:latin typeface="+mn-lt"/>
              </a:rPr>
            </a:br>
            <a:br>
              <a:rPr lang="da-DK" sz="2000" dirty="0">
                <a:solidFill>
                  <a:schemeClr val="bg1"/>
                </a:solidFill>
                <a:latin typeface="+mn-lt"/>
              </a:rPr>
            </a:br>
            <a:br>
              <a:rPr lang="da-DK" sz="2000" dirty="0">
                <a:solidFill>
                  <a:schemeClr val="bg1"/>
                </a:solidFill>
                <a:latin typeface="+mn-lt"/>
              </a:rPr>
            </a:br>
            <a:br>
              <a:rPr lang="da-DK" sz="2000" dirty="0">
                <a:solidFill>
                  <a:schemeClr val="bg1"/>
                </a:solidFill>
                <a:latin typeface="+mn-lt"/>
              </a:rPr>
            </a:br>
            <a:r>
              <a:rPr lang="da-DK" sz="2000" dirty="0">
                <a:solidFill>
                  <a:schemeClr val="bg1"/>
                </a:solidFill>
                <a:latin typeface="+mn-lt"/>
              </a:rPr>
              <a:t>xxx (DATO)</a:t>
            </a:r>
            <a:br>
              <a:rPr lang="da-DK" sz="3200" dirty="0">
                <a:solidFill>
                  <a:schemeClr val="bg1"/>
                </a:solidFill>
                <a:latin typeface="+mn-lt"/>
              </a:rPr>
            </a:br>
            <a:r>
              <a:rPr lang="da-DK" sz="3200" dirty="0">
                <a:solidFill>
                  <a:schemeClr val="bg1"/>
                </a:solidFill>
                <a:latin typeface="+mn-lt"/>
              </a:rPr>
              <a:t>  </a:t>
            </a:r>
          </a:p>
        </p:txBody>
      </p:sp>
      <p:sp>
        <p:nvSpPr>
          <p:cNvPr id="4" name="Slide Number Placeholder 3">
            <a:extLst>
              <a:ext uri="{FF2B5EF4-FFF2-40B4-BE49-F238E27FC236}">
                <a16:creationId xmlns:a16="http://schemas.microsoft.com/office/drawing/2014/main" id="{5F2BDFC1-6FA3-4385-A591-8E18F20D0D52}"/>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lumMod val="75000"/>
                  </a:schemeClr>
                </a:solidFill>
              </a:rPr>
              <a:pPr algn="ctr"/>
              <a:t>1</a:t>
            </a:fld>
            <a:endParaRPr lang="da-DK" altLang="en-US">
              <a:solidFill>
                <a:schemeClr val="bg1">
                  <a:lumMod val="75000"/>
                </a:schemeClr>
              </a:solidFill>
            </a:endParaRPr>
          </a:p>
        </p:txBody>
      </p:sp>
      <p:pic>
        <p:nvPicPr>
          <p:cNvPr id="3" name="Billede 2">
            <a:extLst>
              <a:ext uri="{FF2B5EF4-FFF2-40B4-BE49-F238E27FC236}">
                <a16:creationId xmlns:a16="http://schemas.microsoft.com/office/drawing/2014/main" id="{074BCA77-ABCE-484E-B07E-B598D7C111D4}"/>
              </a:ext>
            </a:extLst>
          </p:cNvPr>
          <p:cNvPicPr>
            <a:picLocks noChangeAspect="1"/>
          </p:cNvPicPr>
          <p:nvPr/>
        </p:nvPicPr>
        <p:blipFill>
          <a:blip r:embed="rId4"/>
          <a:stretch>
            <a:fillRect/>
          </a:stretch>
        </p:blipFill>
        <p:spPr>
          <a:xfrm>
            <a:off x="10887415" y="5181664"/>
            <a:ext cx="932769" cy="951058"/>
          </a:xfrm>
          <a:prstGeom prst="rect">
            <a:avLst/>
          </a:prstGeom>
        </p:spPr>
      </p:pic>
    </p:spTree>
    <p:extLst>
      <p:ext uri="{BB962C8B-B14F-4D97-AF65-F5344CB8AC3E}">
        <p14:creationId xmlns:p14="http://schemas.microsoft.com/office/powerpoint/2010/main" val="489972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36887F7-F0B6-4B20-B0B4-572B2E6A5689}"/>
              </a:ext>
            </a:extLst>
          </p:cNvPr>
          <p:cNvSpPr/>
          <p:nvPr/>
        </p:nvSpPr>
        <p:spPr>
          <a:xfrm>
            <a:off x="0" y="0"/>
            <a:ext cx="12192000"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3" name="Billede 12" descr="Et billede, der indeholder personer, mødelokale&#10;&#10;Automatisk genereret beskrivelse">
            <a:extLst>
              <a:ext uri="{FF2B5EF4-FFF2-40B4-BE49-F238E27FC236}">
                <a16:creationId xmlns:a16="http://schemas.microsoft.com/office/drawing/2014/main" id="{79FD8C49-7612-4B8C-94BF-486E18E41DB0}"/>
              </a:ext>
            </a:extLst>
          </p:cNvPr>
          <p:cNvPicPr>
            <a:picLocks noChangeAspect="1"/>
          </p:cNvPicPr>
          <p:nvPr/>
        </p:nvPicPr>
        <p:blipFill rotWithShape="1">
          <a:blip r:embed="rId3">
            <a:alphaModFix amt="21000"/>
          </a:blip>
          <a:srcRect l="17715" t="-1" r="37025" b="197"/>
          <a:stretch/>
        </p:blipFill>
        <p:spPr>
          <a:xfrm>
            <a:off x="0" y="-39648"/>
            <a:ext cx="12192000" cy="6897648"/>
          </a:xfrm>
          <a:prstGeom prst="rect">
            <a:avLst/>
          </a:prstGeom>
        </p:spPr>
      </p:pic>
      <p:sp>
        <p:nvSpPr>
          <p:cNvPr id="16" name="Title 1">
            <a:extLst>
              <a:ext uri="{FF2B5EF4-FFF2-40B4-BE49-F238E27FC236}">
                <a16:creationId xmlns:a16="http://schemas.microsoft.com/office/drawing/2014/main" id="{1167341F-C76B-49D7-9E8A-E2A2678BE035}"/>
              </a:ext>
            </a:extLst>
          </p:cNvPr>
          <p:cNvSpPr txBox="1">
            <a:spLocks/>
          </p:cNvSpPr>
          <p:nvPr/>
        </p:nvSpPr>
        <p:spPr>
          <a:xfrm>
            <a:off x="-1" y="2502819"/>
            <a:ext cx="121919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b="1" dirty="0">
                <a:solidFill>
                  <a:schemeClr val="bg1"/>
                </a:solidFill>
                <a:latin typeface="+mn-lt"/>
                <a:cs typeface="Calibri"/>
              </a:rPr>
              <a:t>TAK FOR I DAG</a:t>
            </a:r>
          </a:p>
        </p:txBody>
      </p:sp>
    </p:spTree>
    <p:extLst>
      <p:ext uri="{BB962C8B-B14F-4D97-AF65-F5344CB8AC3E}">
        <p14:creationId xmlns:p14="http://schemas.microsoft.com/office/powerpoint/2010/main" val="208607582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36887F7-F0B6-4B20-B0B4-572B2E6A5689}"/>
              </a:ext>
            </a:extLst>
          </p:cNvPr>
          <p:cNvSpPr/>
          <p:nvPr/>
        </p:nvSpPr>
        <p:spPr>
          <a:xfrm>
            <a:off x="0" y="0"/>
            <a:ext cx="12192000"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3" name="Billede 12" descr="Et billede, der indeholder personer, mødelokale&#10;&#10;Automatisk genereret beskrivelse">
            <a:extLst>
              <a:ext uri="{FF2B5EF4-FFF2-40B4-BE49-F238E27FC236}">
                <a16:creationId xmlns:a16="http://schemas.microsoft.com/office/drawing/2014/main" id="{79FD8C49-7612-4B8C-94BF-486E18E41DB0}"/>
              </a:ext>
            </a:extLst>
          </p:cNvPr>
          <p:cNvPicPr>
            <a:picLocks noChangeAspect="1"/>
          </p:cNvPicPr>
          <p:nvPr/>
        </p:nvPicPr>
        <p:blipFill rotWithShape="1">
          <a:blip r:embed="rId3">
            <a:alphaModFix amt="21000"/>
          </a:blip>
          <a:srcRect l="17715" t="-1" r="37025" b="197"/>
          <a:stretch/>
        </p:blipFill>
        <p:spPr>
          <a:xfrm>
            <a:off x="0" y="0"/>
            <a:ext cx="12257603" cy="6764055"/>
          </a:xfrm>
          <a:prstGeom prst="rect">
            <a:avLst/>
          </a:prstGeom>
        </p:spPr>
      </p:pic>
      <p:sp>
        <p:nvSpPr>
          <p:cNvPr id="16" name="Title 1">
            <a:extLst>
              <a:ext uri="{FF2B5EF4-FFF2-40B4-BE49-F238E27FC236}">
                <a16:creationId xmlns:a16="http://schemas.microsoft.com/office/drawing/2014/main" id="{1167341F-C76B-49D7-9E8A-E2A2678BE035}"/>
              </a:ext>
            </a:extLst>
          </p:cNvPr>
          <p:cNvSpPr txBox="1">
            <a:spLocks/>
          </p:cNvSpPr>
          <p:nvPr/>
        </p:nvSpPr>
        <p:spPr>
          <a:xfrm>
            <a:off x="-3104441" y="-200873"/>
            <a:ext cx="121919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b="1">
                <a:solidFill>
                  <a:schemeClr val="bg1"/>
                </a:solidFill>
                <a:latin typeface="+mn-lt"/>
                <a:cs typeface="Calibri"/>
              </a:rPr>
              <a:t>Referencer og kilder</a:t>
            </a:r>
          </a:p>
        </p:txBody>
      </p:sp>
      <p:sp>
        <p:nvSpPr>
          <p:cNvPr id="4" name="Rektangel 3">
            <a:extLst>
              <a:ext uri="{FF2B5EF4-FFF2-40B4-BE49-F238E27FC236}">
                <a16:creationId xmlns:a16="http://schemas.microsoft.com/office/drawing/2014/main" id="{91E7CAF6-0083-D829-5EF9-57EE201FACF6}"/>
              </a:ext>
            </a:extLst>
          </p:cNvPr>
          <p:cNvSpPr/>
          <p:nvPr/>
        </p:nvSpPr>
        <p:spPr>
          <a:xfrm>
            <a:off x="636850" y="836815"/>
            <a:ext cx="10918300" cy="5752848"/>
          </a:xfrm>
          <a:prstGeom prst="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44710466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147867" y="245484"/>
            <a:ext cx="10633364" cy="1325563"/>
          </a:xfrm>
        </p:spPr>
        <p:txBody>
          <a:bodyPr>
            <a:normAutofit/>
          </a:bodyPr>
          <a:lstStyle/>
          <a:p>
            <a:r>
              <a:rPr lang="da-DK" b="1" dirty="0">
                <a:solidFill>
                  <a:srgbClr val="297A77"/>
                </a:solidFill>
                <a:latin typeface="+mn-lt"/>
              </a:rPr>
              <a:t>Formål med dagens møde</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a:t>
            </a:fld>
            <a:endParaRPr lang="da-DK" altLang="en-US">
              <a:solidFill>
                <a:schemeClr val="bg1"/>
              </a:solidFill>
            </a:endParaRPr>
          </a:p>
        </p:txBody>
      </p:sp>
      <p:sp>
        <p:nvSpPr>
          <p:cNvPr id="14" name="Pladsholder til indhold 6">
            <a:extLst>
              <a:ext uri="{FF2B5EF4-FFF2-40B4-BE49-F238E27FC236}">
                <a16:creationId xmlns:a16="http://schemas.microsoft.com/office/drawing/2014/main" id="{296738B0-900A-D96F-6DEA-F55B9BEC709E}"/>
              </a:ext>
            </a:extLst>
          </p:cNvPr>
          <p:cNvSpPr>
            <a:spLocks noGrp="1"/>
          </p:cNvSpPr>
          <p:nvPr>
            <p:ph idx="1"/>
          </p:nvPr>
        </p:nvSpPr>
        <p:spPr>
          <a:xfrm>
            <a:off x="253784" y="1336714"/>
            <a:ext cx="9096540" cy="5072038"/>
          </a:xfrm>
        </p:spPr>
        <p:txBody>
          <a:bodyPr>
            <a:normAutofit/>
          </a:bodyPr>
          <a:lstStyle/>
          <a:p>
            <a:pPr marL="0" indent="0">
              <a:buNone/>
            </a:pPr>
            <a:r>
              <a:rPr lang="da-DK" sz="2400" b="1" dirty="0"/>
              <a:t>Formålet med mødet er..</a:t>
            </a:r>
            <a:endParaRPr lang="da-DK" sz="2400" dirty="0"/>
          </a:p>
        </p:txBody>
      </p:sp>
    </p:spTree>
    <p:extLst>
      <p:ext uri="{BB962C8B-B14F-4D97-AF65-F5344CB8AC3E}">
        <p14:creationId xmlns:p14="http://schemas.microsoft.com/office/powerpoint/2010/main" val="2252319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39282" y="104819"/>
            <a:ext cx="11234159" cy="902162"/>
          </a:xfrm>
        </p:spPr>
        <p:txBody>
          <a:bodyPr>
            <a:normAutofit/>
          </a:bodyPr>
          <a:lstStyle/>
          <a:p>
            <a:r>
              <a:rPr lang="da-DK" b="1" dirty="0">
                <a:solidFill>
                  <a:srgbClr val="297A77"/>
                </a:solidFill>
                <a:latin typeface="+mn-lt"/>
              </a:rPr>
              <a:t>Program for dagens møde </a:t>
            </a:r>
            <a:r>
              <a:rPr lang="da-DK" sz="2000" b="1" dirty="0">
                <a:solidFill>
                  <a:srgbClr val="297A77"/>
                </a:solidFill>
                <a:latin typeface="+mn-lt"/>
              </a:rPr>
              <a:t>(x times varighed</a:t>
            </a:r>
            <a:r>
              <a:rPr lang="da-DK" sz="2000" b="1" dirty="0">
                <a:solidFill>
                  <a:srgbClr val="297A77"/>
                </a:solidFill>
                <a:latin typeface="+mn-lt"/>
                <a:sym typeface="Wingdings" panose="05000000000000000000" pitchFamily="2" charset="2"/>
              </a:rPr>
              <a:t>)</a:t>
            </a:r>
            <a:endParaRPr lang="da-DK" sz="2000" b="1" dirty="0">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a:t>
            </a:fld>
            <a:endParaRPr lang="da-DK" altLang="en-US">
              <a:solidFill>
                <a:schemeClr val="bg1"/>
              </a:solidFill>
            </a:endParaRPr>
          </a:p>
        </p:txBody>
      </p:sp>
      <p:graphicFrame>
        <p:nvGraphicFramePr>
          <p:cNvPr id="4" name="Tabel 3">
            <a:extLst>
              <a:ext uri="{FF2B5EF4-FFF2-40B4-BE49-F238E27FC236}">
                <a16:creationId xmlns:a16="http://schemas.microsoft.com/office/drawing/2014/main" id="{2E4D7EBE-407C-AAFD-8D25-AFDD468D2FE5}"/>
              </a:ext>
            </a:extLst>
          </p:cNvPr>
          <p:cNvGraphicFramePr>
            <a:graphicFrameLocks noGrp="1"/>
          </p:cNvGraphicFramePr>
          <p:nvPr>
            <p:extLst>
              <p:ext uri="{D42A27DB-BD31-4B8C-83A1-F6EECF244321}">
                <p14:modId xmlns:p14="http://schemas.microsoft.com/office/powerpoint/2010/main" val="13716888"/>
              </p:ext>
            </p:extLst>
          </p:nvPr>
        </p:nvGraphicFramePr>
        <p:xfrm>
          <a:off x="371817" y="951281"/>
          <a:ext cx="8834406" cy="5366828"/>
        </p:xfrm>
        <a:graphic>
          <a:graphicData uri="http://schemas.openxmlformats.org/drawingml/2006/table">
            <a:tbl>
              <a:tblPr firstRow="1" bandRow="1">
                <a:effectLst>
                  <a:outerShdw blurRad="50800" algn="ctr" rotWithShape="0">
                    <a:schemeClr val="bg1"/>
                  </a:outerShdw>
                </a:effectLst>
                <a:tableStyleId>{5C22544A-7EE6-4342-B048-85BDC9FD1C3A}</a:tableStyleId>
              </a:tblPr>
              <a:tblGrid>
                <a:gridCol w="1497978">
                  <a:extLst>
                    <a:ext uri="{9D8B030D-6E8A-4147-A177-3AD203B41FA5}">
                      <a16:colId xmlns:a16="http://schemas.microsoft.com/office/drawing/2014/main" val="1005526932"/>
                    </a:ext>
                  </a:extLst>
                </a:gridCol>
                <a:gridCol w="7336428">
                  <a:extLst>
                    <a:ext uri="{9D8B030D-6E8A-4147-A177-3AD203B41FA5}">
                      <a16:colId xmlns:a16="http://schemas.microsoft.com/office/drawing/2014/main" val="136780589"/>
                    </a:ext>
                  </a:extLst>
                </a:gridCol>
              </a:tblGrid>
              <a:tr h="731041">
                <a:tc>
                  <a:txBody>
                    <a:bodyPr/>
                    <a:lstStyle/>
                    <a:p>
                      <a:endParaRPr lang="da-DK">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b="1" kern="1200" dirty="0">
                          <a:ln>
                            <a:noFill/>
                          </a:ln>
                          <a:solidFill>
                            <a:schemeClr val="bg1">
                              <a:lumMod val="50000"/>
                            </a:schemeClr>
                          </a:solidFill>
                          <a:effectLst/>
                          <a:latin typeface="+mn-lt"/>
                          <a:ea typeface="+mn-ea"/>
                          <a:cs typeface="+mn-cs"/>
                        </a:rPr>
                        <a:t>OPFØLGNING FRA SIDSTE MØDE</a:t>
                      </a:r>
                    </a:p>
                    <a:p>
                      <a:r>
                        <a:rPr lang="da-DK" sz="1600" b="0" kern="1200" dirty="0">
                          <a:solidFill>
                            <a:schemeClr val="bg1">
                              <a:lumMod val="50000"/>
                            </a:schemeClr>
                          </a:solidFill>
                          <a:effectLst/>
                          <a:latin typeface="+mn-lt"/>
                          <a:ea typeface="+mn-ea"/>
                          <a:cs typeface="+mn-cs"/>
                        </a:rPr>
                        <a:t>Er der sket forandringer i forhold til det, som klyngen har besluttet sig for at følge op på?</a:t>
                      </a:r>
                      <a:endParaRPr lang="da-DK" sz="1600" b="0" dirty="0">
                        <a:ln>
                          <a:noFill/>
                        </a:ln>
                        <a:solidFill>
                          <a:schemeClr val="bg1">
                            <a:lumMod val="50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2195466"/>
                  </a:ext>
                </a:extLst>
              </a:tr>
              <a:tr h="607153">
                <a:tc>
                  <a:txBody>
                    <a:bodyPr/>
                    <a:lstStyle/>
                    <a:p>
                      <a:pPr algn="ctr">
                        <a:lnSpc>
                          <a:spcPct val="200000"/>
                        </a:lnSpc>
                      </a:pPr>
                      <a:r>
                        <a:rPr lang="da-DK" sz="1600" b="1" dirty="0">
                          <a:ln>
                            <a:noFill/>
                          </a:ln>
                          <a:solidFill>
                            <a:srgbClr val="297A77"/>
                          </a:solidFill>
                        </a:rPr>
                        <a:t>x min.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b="1" kern="1200" dirty="0">
                          <a:solidFill>
                            <a:srgbClr val="297A77"/>
                          </a:solidFill>
                          <a:effectLst/>
                          <a:latin typeface="+mn-lt"/>
                          <a:ea typeface="+mn-ea"/>
                          <a:cs typeface="+mn-cs"/>
                        </a:rPr>
                        <a:t>INTRODUKTION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9012320"/>
                  </a:ext>
                </a:extLst>
              </a:tr>
              <a:tr h="1597460">
                <a:tc>
                  <a:txBody>
                    <a:bodyPr/>
                    <a:lstStyle/>
                    <a:p>
                      <a:pPr marL="0" marR="0" lvl="0" indent="0" algn="ctr" defTabSz="914400" rtl="0" eaLnBrk="1" fontAlgn="auto" latinLnBrk="0" hangingPunct="1">
                        <a:lnSpc>
                          <a:spcPct val="300000"/>
                        </a:lnSpc>
                        <a:spcBef>
                          <a:spcPts val="0"/>
                        </a:spcBef>
                        <a:spcAft>
                          <a:spcPts val="0"/>
                        </a:spcAft>
                        <a:buClrTx/>
                        <a:buSzTx/>
                        <a:buFontTx/>
                        <a:buNone/>
                        <a:tabLst/>
                        <a:defRPr/>
                      </a:pPr>
                      <a:r>
                        <a:rPr lang="da-DK" sz="1600" b="1" dirty="0">
                          <a:ln>
                            <a:noFill/>
                          </a:ln>
                          <a:solidFill>
                            <a:srgbClr val="297A77"/>
                          </a:solidFill>
                        </a:rPr>
                        <a:t>x min.</a:t>
                      </a:r>
                    </a:p>
                    <a:p>
                      <a:endParaRPr lang="da-DK"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b="1" kern="1200" dirty="0">
                          <a:solidFill>
                            <a:srgbClr val="297A77"/>
                          </a:solidFill>
                          <a:effectLst/>
                          <a:latin typeface="+mn-lt"/>
                          <a:ea typeface="+mn-ea"/>
                          <a:cs typeface="+mn-cs"/>
                        </a:rPr>
                        <a:t>BLOK 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9943425"/>
                  </a:ext>
                </a:extLst>
              </a:tr>
              <a:tr h="443963">
                <a:tc>
                  <a:txBody>
                    <a:bodyPr/>
                    <a:lstStyle/>
                    <a:p>
                      <a:pPr algn="ctr">
                        <a:lnSpc>
                          <a:spcPct val="150000"/>
                        </a:lnSpc>
                      </a:pPr>
                      <a:r>
                        <a:rPr lang="da-DK" sz="1600" b="1" dirty="0">
                          <a:ln>
                            <a:noFill/>
                          </a:ln>
                          <a:solidFill>
                            <a:srgbClr val="297A77"/>
                          </a:solidFill>
                        </a:rPr>
                        <a:t>x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50000"/>
                        </a:lnSpc>
                      </a:pPr>
                      <a:r>
                        <a:rPr lang="da-DK" sz="1600" b="1" kern="1200">
                          <a:solidFill>
                            <a:srgbClr val="297A77"/>
                          </a:solidFill>
                          <a:effectLst/>
                          <a:latin typeface="+mn-lt"/>
                          <a:ea typeface="+mn-ea"/>
                          <a:cs typeface="+mn-cs"/>
                        </a:rPr>
                        <a:t>PAUSE</a:t>
                      </a:r>
                      <a:endParaRPr lang="da-DK" sz="1600">
                        <a:ln>
                          <a:noFill/>
                        </a:ln>
                        <a:solidFill>
                          <a:srgbClr val="297A77"/>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406188"/>
                  </a:ext>
                </a:extLst>
              </a:tr>
              <a:tr h="947646">
                <a:tc>
                  <a:txBody>
                    <a:bodyPr/>
                    <a:lstStyle/>
                    <a:p>
                      <a:pPr algn="ctr">
                        <a:lnSpc>
                          <a:spcPct val="300000"/>
                        </a:lnSpc>
                      </a:pPr>
                      <a:r>
                        <a:rPr lang="da-DK" sz="1600" b="1" dirty="0">
                          <a:ln>
                            <a:noFill/>
                          </a:ln>
                          <a:solidFill>
                            <a:srgbClr val="297A77"/>
                          </a:solidFill>
                        </a:rPr>
                        <a:t>x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b="1" kern="1200" dirty="0">
                          <a:solidFill>
                            <a:srgbClr val="297A77"/>
                          </a:solidFill>
                          <a:effectLst/>
                          <a:latin typeface="+mn-lt"/>
                          <a:ea typeface="+mn-ea"/>
                          <a:cs typeface="+mn-cs"/>
                        </a:rPr>
                        <a:t>BLOK 2: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0194061"/>
                  </a:ext>
                </a:extLst>
              </a:tr>
              <a:tr h="947646">
                <a:tc>
                  <a:txBody>
                    <a:bodyPr/>
                    <a:lstStyle/>
                    <a:p>
                      <a:pPr algn="ctr">
                        <a:lnSpc>
                          <a:spcPct val="200000"/>
                        </a:lnSpc>
                      </a:pPr>
                      <a:r>
                        <a:rPr lang="da-DK" sz="1600" b="1" kern="1200" dirty="0">
                          <a:solidFill>
                            <a:srgbClr val="297A77"/>
                          </a:solidFill>
                          <a:effectLst/>
                          <a:latin typeface="+mn-lt"/>
                          <a:ea typeface="+mn-ea"/>
                          <a:cs typeface="+mn-cs"/>
                        </a:rPr>
                        <a:t>x min. </a:t>
                      </a:r>
                      <a:endParaRPr lang="da-DK" sz="1600" b="1" dirty="0">
                        <a:ln>
                          <a:noFill/>
                        </a:ln>
                        <a:solidFill>
                          <a:srgbClr val="297A7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b="1" kern="1200" dirty="0">
                          <a:solidFill>
                            <a:srgbClr val="297A77"/>
                          </a:solidFill>
                          <a:effectLst/>
                          <a:latin typeface="+mn-lt"/>
                          <a:ea typeface="+mn-ea"/>
                          <a:cs typeface="+mn-cs"/>
                        </a:rPr>
                        <a:t>BLOK 3: Efter klyngemødet og opfølgning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9868165"/>
                  </a:ext>
                </a:extLst>
              </a:tr>
            </a:tbl>
          </a:graphicData>
        </a:graphic>
      </p:graphicFrame>
    </p:spTree>
    <p:extLst>
      <p:ext uri="{BB962C8B-B14F-4D97-AF65-F5344CB8AC3E}">
        <p14:creationId xmlns:p14="http://schemas.microsoft.com/office/powerpoint/2010/main" val="3702718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42026" y="298268"/>
            <a:ext cx="10633364" cy="1325563"/>
          </a:xfrm>
        </p:spPr>
        <p:txBody>
          <a:bodyPr>
            <a:normAutofit/>
          </a:bodyPr>
          <a:lstStyle/>
          <a:p>
            <a:r>
              <a:rPr lang="da-DK" sz="4000" b="1" dirty="0">
                <a:solidFill>
                  <a:srgbClr val="297A77"/>
                </a:solidFill>
                <a:latin typeface="+mn-lt"/>
              </a:rPr>
              <a:t>Materialer på dagens møde</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42026" y="1468877"/>
            <a:ext cx="5582370" cy="5023998"/>
          </a:xfrm>
        </p:spPr>
        <p:txBody>
          <a:bodyPr>
            <a:normAutofit fontScale="92500" lnSpcReduction="10000"/>
          </a:bodyPr>
          <a:lstStyle/>
          <a:p>
            <a:pPr marL="0" indent="0">
              <a:buNone/>
            </a:pPr>
            <a:r>
              <a:rPr lang="da-DK" sz="2800" b="1" dirty="0">
                <a:cs typeface="Calibri"/>
              </a:rPr>
              <a:t>Du har inden mødet:</a:t>
            </a:r>
          </a:p>
          <a:p>
            <a:r>
              <a:rPr lang="da-DK" sz="2400" dirty="0" err="1">
                <a:cs typeface="Calibri"/>
              </a:rPr>
              <a:t>xxxx</a:t>
            </a:r>
            <a:endParaRPr lang="da-DK" sz="2400" dirty="0">
              <a:cs typeface="Calibri"/>
            </a:endParaRPr>
          </a:p>
          <a:p>
            <a:pPr marL="0" indent="0">
              <a:buNone/>
            </a:pPr>
            <a:endParaRPr lang="da-DK" sz="2400" b="1" dirty="0">
              <a:cs typeface="Calibri"/>
            </a:endParaRPr>
          </a:p>
          <a:p>
            <a:pPr marL="0" indent="0">
              <a:buNone/>
            </a:pPr>
            <a:r>
              <a:rPr lang="da-DK" b="1" dirty="0">
                <a:cs typeface="Calibri"/>
              </a:rPr>
              <a:t>På mødet i dag udleveres:</a:t>
            </a:r>
          </a:p>
          <a:p>
            <a:pPr>
              <a:buClr>
                <a:srgbClr val="297A77"/>
              </a:buClr>
              <a:buFont typeface="Arial" panose="020B0604020202020204" pitchFamily="34" charset="0"/>
              <a:buChar char="•"/>
            </a:pPr>
            <a:r>
              <a:rPr lang="da-DK" sz="2400" dirty="0" err="1">
                <a:cs typeface="Calibri"/>
              </a:rPr>
              <a:t>xxxx</a:t>
            </a:r>
            <a:endParaRPr lang="da-DK" sz="2400" dirty="0">
              <a:cs typeface="Calibri"/>
            </a:endParaRPr>
          </a:p>
          <a:p>
            <a:pPr>
              <a:buClr>
                <a:srgbClr val="297A77"/>
              </a:buClr>
              <a:buFont typeface="Arial" panose="020B0604020202020204" pitchFamily="34" charset="0"/>
              <a:buChar char="•"/>
            </a:pPr>
            <a:endParaRPr lang="da-DK" sz="2400" dirty="0">
              <a:cs typeface="Calibri"/>
            </a:endParaRPr>
          </a:p>
          <a:p>
            <a:pPr marL="0" indent="0">
              <a:buClr>
                <a:srgbClr val="297A77"/>
              </a:buClr>
              <a:buNone/>
            </a:pPr>
            <a:r>
              <a:rPr lang="da-DK" b="1" dirty="0">
                <a:cs typeface="Calibri"/>
              </a:rPr>
              <a:t>Til slut på mødet skal vi:  </a:t>
            </a:r>
          </a:p>
          <a:p>
            <a:pPr>
              <a:buClr>
                <a:srgbClr val="297A77"/>
              </a:buClr>
              <a:buFont typeface="Arial" panose="020B0604020202020204" pitchFamily="34" charset="0"/>
              <a:buChar char="•"/>
            </a:pPr>
            <a:r>
              <a:rPr lang="da-DK" sz="2400" dirty="0">
                <a:cs typeface="Calibri"/>
              </a:rPr>
              <a:t>Beslutte om der skal handles på noget</a:t>
            </a:r>
          </a:p>
          <a:p>
            <a:pPr>
              <a:buClr>
                <a:srgbClr val="297A77"/>
              </a:buClr>
              <a:buFont typeface="Arial" panose="020B0604020202020204" pitchFamily="34" charset="0"/>
              <a:buChar char="•"/>
            </a:pPr>
            <a:r>
              <a:rPr lang="da-DK" sz="2400" dirty="0">
                <a:cs typeface="Calibri"/>
              </a:rPr>
              <a:t>Aftale, hvordan vi skal følge op.</a:t>
            </a:r>
          </a:p>
          <a:p>
            <a:pPr marL="0" indent="0">
              <a:buClr>
                <a:srgbClr val="297A77"/>
              </a:buClr>
              <a:buNone/>
            </a:pPr>
            <a:endParaRPr lang="da-DK" sz="2400" dirty="0">
              <a:cs typeface="Calibri"/>
            </a:endParaRPr>
          </a:p>
          <a:p>
            <a:pPr marL="0" indent="0">
              <a:buClr>
                <a:srgbClr val="297A77"/>
              </a:buClr>
              <a:buNone/>
            </a:pPr>
            <a:r>
              <a:rPr lang="da-DK" sz="2400" dirty="0">
                <a:cs typeface="Calibri"/>
              </a:rPr>
              <a:t>Husk at udpege en referent.</a:t>
            </a:r>
          </a:p>
          <a:p>
            <a:pPr marL="0" indent="0">
              <a:buClr>
                <a:srgbClr val="297A77"/>
              </a:buClr>
              <a:buNone/>
            </a:pPr>
            <a:r>
              <a:rPr lang="da-DK" sz="2400" i="1" dirty="0">
                <a:cs typeface="Calibri"/>
              </a:rPr>
              <a:t>Skriv gerne vigtige pointer ned undervejs</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4</a:t>
            </a:fld>
            <a:endParaRPr lang="da-DK" altLang="en-US">
              <a:solidFill>
                <a:schemeClr val="bg1"/>
              </a:solidFill>
            </a:endParaRPr>
          </a:p>
        </p:txBody>
      </p:sp>
    </p:spTree>
    <p:extLst>
      <p:ext uri="{BB962C8B-B14F-4D97-AF65-F5344CB8AC3E}">
        <p14:creationId xmlns:p14="http://schemas.microsoft.com/office/powerpoint/2010/main" val="898613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EAA4D961-5D95-48E6-B75E-077894A0724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7F0653B9-47FE-45C2-BC6D-0B88EA3CE6CF}"/>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89E6C25E-DA67-445C-816B-C617EFBCA088}"/>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5</a:t>
            </a:fld>
            <a:endParaRPr lang="da-DK" altLang="en-US">
              <a:solidFill>
                <a:schemeClr val="bg1"/>
              </a:solidFill>
            </a:endParaRPr>
          </a:p>
        </p:txBody>
      </p:sp>
      <p:pic>
        <p:nvPicPr>
          <p:cNvPr id="12" name="Billede 11">
            <a:extLst>
              <a:ext uri="{FF2B5EF4-FFF2-40B4-BE49-F238E27FC236}">
                <a16:creationId xmlns:a16="http://schemas.microsoft.com/office/drawing/2014/main" id="{374A497F-5D0A-44E3-9818-37B1A9059B4D}"/>
              </a:ext>
            </a:extLst>
          </p:cNvPr>
          <p:cNvPicPr>
            <a:picLocks noChangeAspect="1"/>
          </p:cNvPicPr>
          <p:nvPr/>
        </p:nvPicPr>
        <p:blipFill>
          <a:blip r:embed="rId3"/>
          <a:stretch>
            <a:fillRect/>
          </a:stretch>
        </p:blipFill>
        <p:spPr>
          <a:xfrm>
            <a:off x="9922267" y="2819490"/>
            <a:ext cx="1233633" cy="1233633"/>
          </a:xfrm>
          <a:prstGeom prst="rect">
            <a:avLst/>
          </a:prstGeom>
        </p:spPr>
      </p:pic>
      <p:sp>
        <p:nvSpPr>
          <p:cNvPr id="13" name="Pladsholder til indhold 12">
            <a:extLst>
              <a:ext uri="{FF2B5EF4-FFF2-40B4-BE49-F238E27FC236}">
                <a16:creationId xmlns:a16="http://schemas.microsoft.com/office/drawing/2014/main" id="{ACCF2745-7A90-4B6F-90AB-A0EEC14E960F}"/>
              </a:ext>
            </a:extLst>
          </p:cNvPr>
          <p:cNvSpPr>
            <a:spLocks noGrp="1"/>
          </p:cNvSpPr>
          <p:nvPr>
            <p:ph idx="1"/>
          </p:nvPr>
        </p:nvSpPr>
        <p:spPr>
          <a:xfrm>
            <a:off x="653144" y="414768"/>
            <a:ext cx="8876460" cy="6028464"/>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endParaRPr lang="da-DK" sz="4400" b="1" dirty="0">
              <a:cs typeface="Calibri"/>
            </a:endParaRPr>
          </a:p>
          <a:p>
            <a:pPr marL="0" indent="0">
              <a:buNone/>
            </a:pPr>
            <a:r>
              <a:rPr lang="da-DK" sz="4300" b="1" dirty="0">
                <a:cs typeface="Calibri"/>
              </a:rPr>
              <a:t>BLOK 1:</a:t>
            </a:r>
          </a:p>
          <a:p>
            <a:pPr marL="0" indent="0">
              <a:buNone/>
            </a:pPr>
            <a:endParaRPr lang="da-DK" sz="2400" b="1" dirty="0">
              <a:solidFill>
                <a:schemeClr val="bg1"/>
              </a:solidFill>
              <a:cs typeface="Calibri"/>
            </a:endParaRPr>
          </a:p>
          <a:p>
            <a:pPr marL="0" indent="0">
              <a:buNone/>
            </a:pPr>
            <a:r>
              <a:rPr lang="da-DK" sz="2400" b="1" dirty="0"/>
              <a:t>Samlet tid: x min. herunder:</a:t>
            </a:r>
          </a:p>
          <a:p>
            <a:r>
              <a:rPr lang="da-DK" sz="2400" b="1" dirty="0">
                <a:cs typeface="Calibri"/>
              </a:rPr>
              <a:t>x</a:t>
            </a:r>
          </a:p>
          <a:p>
            <a:r>
              <a:rPr lang="da-DK" sz="2400" b="1" dirty="0">
                <a:cs typeface="Calibri"/>
              </a:rPr>
              <a:t>x</a:t>
            </a:r>
          </a:p>
          <a:p>
            <a:pPr marL="0" indent="0">
              <a:buNone/>
            </a:pPr>
            <a:endParaRPr lang="da-DK" sz="2400" b="1" dirty="0">
              <a:cs typeface="Calibri"/>
            </a:endParaRPr>
          </a:p>
          <a:p>
            <a:pPr marL="0" indent="0">
              <a:buNone/>
            </a:pPr>
            <a:endParaRPr lang="da-DK" sz="2400" b="1" dirty="0">
              <a:cs typeface="Calibri"/>
            </a:endParaRPr>
          </a:p>
          <a:p>
            <a:pPr marL="0" indent="0">
              <a:buNone/>
            </a:pPr>
            <a:endParaRPr lang="da-DK" sz="2400" b="1" dirty="0">
              <a:cs typeface="Calibri"/>
            </a:endParaRPr>
          </a:p>
          <a:p>
            <a:pPr marL="0" indent="0">
              <a:buNone/>
            </a:pPr>
            <a:endParaRPr lang="da-DK" sz="2400" b="1" dirty="0">
              <a:cs typeface="Calibri"/>
            </a:endParaRPr>
          </a:p>
        </p:txBody>
      </p:sp>
    </p:spTree>
    <p:extLst>
      <p:ext uri="{BB962C8B-B14F-4D97-AF65-F5344CB8AC3E}">
        <p14:creationId xmlns:p14="http://schemas.microsoft.com/office/powerpoint/2010/main" val="2788739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5" y="550811"/>
            <a:ext cx="10515600" cy="857298"/>
          </a:xfrm>
        </p:spPr>
        <p:txBody>
          <a:bodyPr>
            <a:normAutofit fontScale="90000"/>
          </a:bodyPr>
          <a:lstStyle/>
          <a:p>
            <a:r>
              <a:rPr lang="da-DK" b="1" dirty="0">
                <a:solidFill>
                  <a:srgbClr val="297A77"/>
                </a:solidFill>
                <a:latin typeface="+mn-lt"/>
              </a:rPr>
              <a:t>SLIDE MED OVERSKRIFT</a:t>
            </a:r>
            <a:br>
              <a:rPr lang="da-DK" b="1" dirty="0">
                <a:solidFill>
                  <a:srgbClr val="297A77"/>
                </a:solidFill>
                <a:latin typeface="+mn-lt"/>
              </a:rPr>
            </a:br>
            <a:endParaRPr lang="da-DK" b="1" dirty="0">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6</a:t>
            </a:fld>
            <a:endParaRPr lang="da-DK" altLang="en-US">
              <a:solidFill>
                <a:schemeClr val="bg1"/>
              </a:solidFill>
            </a:endParaRPr>
          </a:p>
        </p:txBody>
      </p:sp>
      <p:sp>
        <p:nvSpPr>
          <p:cNvPr id="3" name="Pladsholder til indhold 4">
            <a:extLst>
              <a:ext uri="{FF2B5EF4-FFF2-40B4-BE49-F238E27FC236}">
                <a16:creationId xmlns:a16="http://schemas.microsoft.com/office/drawing/2014/main" id="{A7CE5990-88B7-E6E1-785C-A0282620E500}"/>
              </a:ext>
            </a:extLst>
          </p:cNvPr>
          <p:cNvSpPr>
            <a:spLocks noGrp="1"/>
          </p:cNvSpPr>
          <p:nvPr>
            <p:ph idx="1"/>
          </p:nvPr>
        </p:nvSpPr>
        <p:spPr>
          <a:xfrm>
            <a:off x="322848" y="1729537"/>
            <a:ext cx="9432602" cy="4679215"/>
          </a:xfrm>
        </p:spPr>
        <p:txBody>
          <a:bodyPr vert="horz" lIns="91440" tIns="45720" rIns="91440" bIns="45720" rtlCol="0" anchor="t">
            <a:noAutofit/>
          </a:bodyPr>
          <a:lstStyle/>
          <a:p>
            <a:pPr>
              <a:lnSpc>
                <a:spcPct val="110000"/>
              </a:lnSpc>
              <a:buClr>
                <a:srgbClr val="297A77"/>
              </a:buClr>
              <a:buSzPct val="105000"/>
              <a:tabLst>
                <a:tab pos="520700" algn="l"/>
                <a:tab pos="521335" algn="l"/>
              </a:tabLst>
            </a:pPr>
            <a:r>
              <a:rPr lang="da-DK" sz="2800" dirty="0"/>
              <a:t>Indsæt selvvalgt tekst</a:t>
            </a:r>
            <a:endParaRPr lang="da-DK" dirty="0"/>
          </a:p>
          <a:p>
            <a:pPr marL="0" indent="0">
              <a:buNone/>
            </a:pPr>
            <a:r>
              <a:rPr lang="da-DK" dirty="0"/>
              <a:t>               </a:t>
            </a:r>
          </a:p>
          <a:p>
            <a:pPr marL="0" indent="0">
              <a:lnSpc>
                <a:spcPct val="100000"/>
              </a:lnSpc>
              <a:buNone/>
            </a:pPr>
            <a:endParaRPr lang="da-DK" b="1" dirty="0">
              <a:solidFill>
                <a:srgbClr val="297A77"/>
              </a:solidFill>
              <a:ea typeface="+mj-ea"/>
              <a:cs typeface="+mj-cs"/>
            </a:endParaRPr>
          </a:p>
          <a:p>
            <a:pPr marL="0" indent="0">
              <a:lnSpc>
                <a:spcPct val="100000"/>
              </a:lnSpc>
              <a:buNone/>
            </a:pPr>
            <a:r>
              <a:rPr lang="da-DK" b="1" dirty="0">
                <a:solidFill>
                  <a:srgbClr val="297A77"/>
                </a:solidFill>
                <a:ea typeface="+mj-ea"/>
                <a:cs typeface="+mj-cs"/>
              </a:rPr>
              <a:t>           </a:t>
            </a:r>
          </a:p>
          <a:p>
            <a:pPr marL="0" indent="0">
              <a:buNone/>
            </a:pPr>
            <a:endParaRPr lang="da-DK" dirty="0"/>
          </a:p>
          <a:p>
            <a:pPr marL="0" indent="0">
              <a:buNone/>
            </a:pPr>
            <a:endParaRPr lang="da-DK" b="1" dirty="0">
              <a:solidFill>
                <a:srgbClr val="297A77"/>
              </a:solidFill>
              <a:latin typeface="+mn-lt"/>
            </a:endParaRPr>
          </a:p>
          <a:p>
            <a:pPr marL="0" indent="0">
              <a:buNone/>
            </a:pPr>
            <a:endParaRPr lang="da-DK" dirty="0"/>
          </a:p>
        </p:txBody>
      </p:sp>
    </p:spTree>
    <p:extLst>
      <p:ext uri="{BB962C8B-B14F-4D97-AF65-F5344CB8AC3E}">
        <p14:creationId xmlns:p14="http://schemas.microsoft.com/office/powerpoint/2010/main" val="3036378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36887F7-F0B6-4B20-B0B4-572B2E6A5689}"/>
              </a:ext>
            </a:extLst>
          </p:cNvPr>
          <p:cNvSpPr/>
          <p:nvPr/>
        </p:nvSpPr>
        <p:spPr>
          <a:xfrm>
            <a:off x="0" y="0"/>
            <a:ext cx="12192000"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3" name="Billede 12" descr="Et billede, der indeholder personer, mødelokale&#10;&#10;Automatisk genereret beskrivelse">
            <a:extLst>
              <a:ext uri="{FF2B5EF4-FFF2-40B4-BE49-F238E27FC236}">
                <a16:creationId xmlns:a16="http://schemas.microsoft.com/office/drawing/2014/main" id="{79FD8C49-7612-4B8C-94BF-486E18E41DB0}"/>
              </a:ext>
            </a:extLst>
          </p:cNvPr>
          <p:cNvPicPr>
            <a:picLocks noChangeAspect="1"/>
          </p:cNvPicPr>
          <p:nvPr/>
        </p:nvPicPr>
        <p:blipFill rotWithShape="1">
          <a:blip r:embed="rId3">
            <a:alphaModFix amt="21000"/>
          </a:blip>
          <a:srcRect l="17715" t="-1" r="37025" b="197"/>
          <a:stretch/>
        </p:blipFill>
        <p:spPr>
          <a:xfrm>
            <a:off x="0" y="-95066"/>
            <a:ext cx="12192000" cy="6897648"/>
          </a:xfrm>
          <a:prstGeom prst="rect">
            <a:avLst/>
          </a:prstGeom>
        </p:spPr>
      </p:pic>
      <p:sp>
        <p:nvSpPr>
          <p:cNvPr id="16" name="Title 1">
            <a:extLst>
              <a:ext uri="{FF2B5EF4-FFF2-40B4-BE49-F238E27FC236}">
                <a16:creationId xmlns:a16="http://schemas.microsoft.com/office/drawing/2014/main" id="{1167341F-C76B-49D7-9E8A-E2A2678BE035}"/>
              </a:ext>
            </a:extLst>
          </p:cNvPr>
          <p:cNvSpPr txBox="1">
            <a:spLocks/>
          </p:cNvSpPr>
          <p:nvPr/>
        </p:nvSpPr>
        <p:spPr>
          <a:xfrm>
            <a:off x="-337624" y="1956058"/>
            <a:ext cx="121919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b="1" dirty="0">
                <a:solidFill>
                  <a:schemeClr val="bg1"/>
                </a:solidFill>
                <a:latin typeface="+mn-lt"/>
                <a:cs typeface="Calibri"/>
              </a:rPr>
              <a:t>Pause (xx minutter)</a:t>
            </a:r>
          </a:p>
        </p:txBody>
      </p:sp>
    </p:spTree>
    <p:extLst>
      <p:ext uri="{BB962C8B-B14F-4D97-AF65-F5344CB8AC3E}">
        <p14:creationId xmlns:p14="http://schemas.microsoft.com/office/powerpoint/2010/main" val="16185744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EAA4D961-5D95-48E6-B75E-077894A0724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7F0653B9-47FE-45C2-BC6D-0B88EA3CE6CF}"/>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89E6C25E-DA67-445C-816B-C617EFBCA088}"/>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8</a:t>
            </a:fld>
            <a:endParaRPr lang="da-DK" altLang="en-US">
              <a:solidFill>
                <a:schemeClr val="bg1"/>
              </a:solidFill>
            </a:endParaRPr>
          </a:p>
        </p:txBody>
      </p:sp>
      <p:pic>
        <p:nvPicPr>
          <p:cNvPr id="12" name="Billede 11">
            <a:extLst>
              <a:ext uri="{FF2B5EF4-FFF2-40B4-BE49-F238E27FC236}">
                <a16:creationId xmlns:a16="http://schemas.microsoft.com/office/drawing/2014/main" id="{374A497F-5D0A-44E3-9818-37B1A9059B4D}"/>
              </a:ext>
            </a:extLst>
          </p:cNvPr>
          <p:cNvPicPr>
            <a:picLocks noChangeAspect="1"/>
          </p:cNvPicPr>
          <p:nvPr/>
        </p:nvPicPr>
        <p:blipFill>
          <a:blip r:embed="rId3"/>
          <a:stretch>
            <a:fillRect/>
          </a:stretch>
        </p:blipFill>
        <p:spPr>
          <a:xfrm>
            <a:off x="9922267" y="2819490"/>
            <a:ext cx="1233633" cy="1233633"/>
          </a:xfrm>
          <a:prstGeom prst="rect">
            <a:avLst/>
          </a:prstGeom>
        </p:spPr>
      </p:pic>
      <p:sp>
        <p:nvSpPr>
          <p:cNvPr id="13" name="Pladsholder til indhold 12">
            <a:extLst>
              <a:ext uri="{FF2B5EF4-FFF2-40B4-BE49-F238E27FC236}">
                <a16:creationId xmlns:a16="http://schemas.microsoft.com/office/drawing/2014/main" id="{ACCF2745-7A90-4B6F-90AB-A0EEC14E960F}"/>
              </a:ext>
            </a:extLst>
          </p:cNvPr>
          <p:cNvSpPr>
            <a:spLocks noGrp="1"/>
          </p:cNvSpPr>
          <p:nvPr>
            <p:ph idx="1"/>
          </p:nvPr>
        </p:nvSpPr>
        <p:spPr>
          <a:xfrm>
            <a:off x="653144" y="414768"/>
            <a:ext cx="8876460" cy="6028464"/>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endParaRPr lang="da-DK" sz="4400" b="1" dirty="0">
              <a:cs typeface="Calibri"/>
            </a:endParaRPr>
          </a:p>
          <a:p>
            <a:pPr marL="0" indent="0">
              <a:buNone/>
            </a:pPr>
            <a:r>
              <a:rPr lang="da-DK" sz="4300" b="1" dirty="0">
                <a:cs typeface="Calibri"/>
              </a:rPr>
              <a:t>Blok 2:</a:t>
            </a:r>
          </a:p>
          <a:p>
            <a:pPr marL="0" indent="0">
              <a:buNone/>
            </a:pPr>
            <a:endParaRPr lang="da-DK" sz="2400" b="1" dirty="0">
              <a:solidFill>
                <a:schemeClr val="bg1"/>
              </a:solidFill>
              <a:cs typeface="Calibri"/>
            </a:endParaRPr>
          </a:p>
          <a:p>
            <a:pPr marL="0" indent="0">
              <a:buNone/>
            </a:pPr>
            <a:r>
              <a:rPr lang="da-DK" sz="2400" b="1" dirty="0"/>
              <a:t>Samlet tid: x min. herunder:</a:t>
            </a:r>
          </a:p>
          <a:p>
            <a:pPr lvl="1"/>
            <a:r>
              <a:rPr lang="da-DK" sz="2000" b="1" dirty="0">
                <a:cs typeface="Calibri"/>
              </a:rPr>
              <a:t>x</a:t>
            </a:r>
          </a:p>
          <a:p>
            <a:pPr lvl="1"/>
            <a:r>
              <a:rPr lang="da-DK" sz="2000" b="1" dirty="0">
                <a:cs typeface="Calibri"/>
              </a:rPr>
              <a:t>x</a:t>
            </a:r>
          </a:p>
          <a:p>
            <a:pPr marL="0" indent="0">
              <a:buNone/>
            </a:pPr>
            <a:endParaRPr lang="da-DK" sz="2400" b="1" dirty="0">
              <a:cs typeface="Calibri"/>
            </a:endParaRPr>
          </a:p>
          <a:p>
            <a:pPr marL="0" indent="0">
              <a:buNone/>
            </a:pPr>
            <a:endParaRPr lang="da-DK" sz="2400" b="1" dirty="0">
              <a:cs typeface="Calibri"/>
            </a:endParaRPr>
          </a:p>
          <a:p>
            <a:pPr marL="0" indent="0">
              <a:buNone/>
            </a:pPr>
            <a:endParaRPr lang="da-DK" sz="2400" b="1" dirty="0">
              <a:cs typeface="Calibri"/>
            </a:endParaRPr>
          </a:p>
          <a:p>
            <a:pPr marL="0" indent="0">
              <a:buNone/>
            </a:pPr>
            <a:endParaRPr lang="da-DK" sz="2400" b="1" dirty="0">
              <a:cs typeface="Calibri"/>
            </a:endParaRPr>
          </a:p>
        </p:txBody>
      </p:sp>
    </p:spTree>
    <p:extLst>
      <p:ext uri="{BB962C8B-B14F-4D97-AF65-F5344CB8AC3E}">
        <p14:creationId xmlns:p14="http://schemas.microsoft.com/office/powerpoint/2010/main" val="343271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EAA4D961-5D95-48E6-B75E-077894A0724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7F0653B9-47FE-45C2-BC6D-0B88EA3CE6CF}"/>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89E6C25E-DA67-445C-816B-C617EFBCA088}"/>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9</a:t>
            </a:fld>
            <a:endParaRPr lang="da-DK" altLang="en-US">
              <a:solidFill>
                <a:schemeClr val="bg1"/>
              </a:solidFill>
            </a:endParaRPr>
          </a:p>
        </p:txBody>
      </p:sp>
      <p:pic>
        <p:nvPicPr>
          <p:cNvPr id="12" name="Billede 11">
            <a:extLst>
              <a:ext uri="{FF2B5EF4-FFF2-40B4-BE49-F238E27FC236}">
                <a16:creationId xmlns:a16="http://schemas.microsoft.com/office/drawing/2014/main" id="{374A497F-5D0A-44E3-9818-37B1A9059B4D}"/>
              </a:ext>
            </a:extLst>
          </p:cNvPr>
          <p:cNvPicPr>
            <a:picLocks noChangeAspect="1"/>
          </p:cNvPicPr>
          <p:nvPr/>
        </p:nvPicPr>
        <p:blipFill>
          <a:blip r:embed="rId3"/>
          <a:stretch>
            <a:fillRect/>
          </a:stretch>
        </p:blipFill>
        <p:spPr>
          <a:xfrm>
            <a:off x="9922267" y="2819490"/>
            <a:ext cx="1233633" cy="1233633"/>
          </a:xfrm>
          <a:prstGeom prst="rect">
            <a:avLst/>
          </a:prstGeom>
        </p:spPr>
      </p:pic>
      <p:sp>
        <p:nvSpPr>
          <p:cNvPr id="13" name="Pladsholder til indhold 12">
            <a:extLst>
              <a:ext uri="{FF2B5EF4-FFF2-40B4-BE49-F238E27FC236}">
                <a16:creationId xmlns:a16="http://schemas.microsoft.com/office/drawing/2014/main" id="{ACCF2745-7A90-4B6F-90AB-A0EEC14E960F}"/>
              </a:ext>
            </a:extLst>
          </p:cNvPr>
          <p:cNvSpPr>
            <a:spLocks noGrp="1"/>
          </p:cNvSpPr>
          <p:nvPr>
            <p:ph idx="1"/>
          </p:nvPr>
        </p:nvSpPr>
        <p:spPr>
          <a:xfrm>
            <a:off x="653144" y="414768"/>
            <a:ext cx="8876460" cy="6028464"/>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endParaRPr lang="da-DK" sz="4400" b="1" dirty="0">
              <a:cs typeface="Calibri"/>
            </a:endParaRPr>
          </a:p>
          <a:p>
            <a:pPr marL="0" indent="0">
              <a:buNone/>
            </a:pPr>
            <a:endParaRPr lang="da-DK" sz="4300" b="1" dirty="0">
              <a:cs typeface="Calibri"/>
            </a:endParaRPr>
          </a:p>
          <a:p>
            <a:pPr marL="0" indent="0">
              <a:buNone/>
            </a:pPr>
            <a:endParaRPr lang="da-DK" sz="4300" b="1" dirty="0">
              <a:cs typeface="Calibri"/>
            </a:endParaRPr>
          </a:p>
          <a:p>
            <a:pPr marL="0" indent="0">
              <a:buNone/>
            </a:pPr>
            <a:r>
              <a:rPr lang="da-DK" sz="4300" b="1" dirty="0">
                <a:cs typeface="Calibri"/>
              </a:rPr>
              <a:t>Blok 3: Implementering og opfølgning </a:t>
            </a:r>
          </a:p>
          <a:p>
            <a:pPr marL="0" indent="0">
              <a:buNone/>
            </a:pPr>
            <a:endParaRPr lang="da-DK" sz="2400" b="1" dirty="0">
              <a:solidFill>
                <a:schemeClr val="bg1"/>
              </a:solidFill>
              <a:cs typeface="Calibri"/>
            </a:endParaRPr>
          </a:p>
          <a:p>
            <a:pPr marL="0" indent="0">
              <a:buNone/>
            </a:pPr>
            <a:r>
              <a:rPr lang="da-DK" sz="2400" b="1" dirty="0"/>
              <a:t>Samlet tid: xx min.</a:t>
            </a:r>
          </a:p>
          <a:p>
            <a:pPr marL="0" indent="0">
              <a:buNone/>
            </a:pPr>
            <a:endParaRPr lang="da-DK" sz="2400" b="1" dirty="0">
              <a:cs typeface="Calibri"/>
            </a:endParaRPr>
          </a:p>
          <a:p>
            <a:pPr marL="0" indent="0">
              <a:buNone/>
            </a:pPr>
            <a:endParaRPr lang="da-DK" sz="2400" b="1" dirty="0">
              <a:cs typeface="Calibri"/>
            </a:endParaRPr>
          </a:p>
          <a:p>
            <a:pPr marL="0" indent="0">
              <a:buNone/>
            </a:pPr>
            <a:endParaRPr lang="da-DK" sz="2400" b="1" dirty="0">
              <a:cs typeface="Calibri"/>
            </a:endParaRPr>
          </a:p>
          <a:p>
            <a:pPr marL="0" indent="0">
              <a:buNone/>
            </a:pPr>
            <a:endParaRPr lang="da-DK" sz="2400" b="1" dirty="0">
              <a:cs typeface="Calibri"/>
            </a:endParaRPr>
          </a:p>
          <a:p>
            <a:pPr marL="0" indent="0">
              <a:buNone/>
            </a:pPr>
            <a:endParaRPr lang="da-DK" sz="2400" b="1" dirty="0">
              <a:cs typeface="Calibri"/>
            </a:endParaRPr>
          </a:p>
        </p:txBody>
      </p:sp>
    </p:spTree>
    <p:extLst>
      <p:ext uri="{BB962C8B-B14F-4D97-AF65-F5344CB8AC3E}">
        <p14:creationId xmlns:p14="http://schemas.microsoft.com/office/powerpoint/2010/main" val="3786913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b13d131-50a7-42c4-8a02-30b9c286ffe1">
      <UserInfo>
        <DisplayName>Kenneth Zimmermann</DisplayName>
        <AccountId>24</AccountId>
        <AccountType/>
      </UserInfo>
      <UserInfo>
        <DisplayName>Christian Leick</DisplayName>
        <AccountId>31</AccountId>
        <AccountType/>
      </UserInfo>
    </SharedWithUsers>
    <lcf76f155ced4ddcb4097134ff3c332f xmlns="e19b9160-98c9-4814-b699-7a53b2458871">
      <Terms xmlns="http://schemas.microsoft.com/office/infopath/2007/PartnerControls"/>
    </lcf76f155ced4ddcb4097134ff3c332f>
    <TaxCatchAll xmlns="ab13d131-50a7-42c4-8a02-30b9c286ffe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993C13B96ABA44B8BA0820E957946A" ma:contentTypeVersion="15" ma:contentTypeDescription="Create a new document." ma:contentTypeScope="" ma:versionID="a144be0eb995d16455a7b8b7474c987d">
  <xsd:schema xmlns:xsd="http://www.w3.org/2001/XMLSchema" xmlns:xs="http://www.w3.org/2001/XMLSchema" xmlns:p="http://schemas.microsoft.com/office/2006/metadata/properties" xmlns:ns2="e19b9160-98c9-4814-b699-7a53b2458871" xmlns:ns3="ab13d131-50a7-42c4-8a02-30b9c286ffe1" targetNamespace="http://schemas.microsoft.com/office/2006/metadata/properties" ma:root="true" ma:fieldsID="0f802c783e9df3c9cd28ee61e49b8b24" ns2:_="" ns3:_="">
    <xsd:import namespace="e19b9160-98c9-4814-b699-7a53b2458871"/>
    <xsd:import namespace="ab13d131-50a7-42c4-8a02-30b9c286ff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b9160-98c9-4814-b699-7a53b24588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3b18725-0062-458b-ba13-ac6484c6069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b13d131-50a7-42c4-8a02-30b9c286ffe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7689496-4c50-418c-a9e7-b2839757fedc}" ma:internalName="TaxCatchAll" ma:showField="CatchAllData" ma:web="ab13d131-50a7-42c4-8a02-30b9c286ff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65785F-4359-4F84-AFAE-EB7B727BC3AA}">
  <ds:schemaRefs>
    <ds:schemaRef ds:uri="ab13d131-50a7-42c4-8a02-30b9c286ffe1"/>
    <ds:schemaRef ds:uri="e19b9160-98c9-4814-b699-7a53b245887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66CC8C4-3EBF-4F24-BFF2-494F97A0563F}"/>
</file>

<file path=customXml/itemProps3.xml><?xml version="1.0" encoding="utf-8"?>
<ds:datastoreItem xmlns:ds="http://schemas.openxmlformats.org/officeDocument/2006/customXml" ds:itemID="{506313E7-0275-4B5F-A914-F92A149473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1250</Words>
  <Application>Microsoft Office PowerPoint</Application>
  <PresentationFormat>Widescreen</PresentationFormat>
  <Paragraphs>181</Paragraphs>
  <Slides>11</Slides>
  <Notes>11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11</vt:i4>
      </vt:variant>
    </vt:vector>
  </HeadingPairs>
  <TitlesOfParts>
    <vt:vector size="16" baseType="lpstr">
      <vt:lpstr>Arial</vt:lpstr>
      <vt:lpstr>Calibri</vt:lpstr>
      <vt:lpstr>Calibri Light</vt:lpstr>
      <vt:lpstr>Courier New</vt:lpstr>
      <vt:lpstr>Office Theme</vt:lpstr>
      <vt:lpstr>    XXXX (Klyngenavn)  Selvvalgt emne   - og eventuel underoverskrift    xxx (DATO)   </vt:lpstr>
      <vt:lpstr>Formål med dagens møde</vt:lpstr>
      <vt:lpstr>Program for dagens møde (x times varighed)</vt:lpstr>
      <vt:lpstr>Materialer på dagens møde</vt:lpstr>
      <vt:lpstr>PowerPoint-præsentation</vt:lpstr>
      <vt:lpstr>SLIDE MED OVERSKRIFT </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Kenneth Zimmermann</cp:lastModifiedBy>
  <cp:revision>1</cp:revision>
  <cp:lastPrinted>2022-06-14T13:17:33Z</cp:lastPrinted>
  <dcterms:created xsi:type="dcterms:W3CDTF">2018-05-04T12:52:03Z</dcterms:created>
  <dcterms:modified xsi:type="dcterms:W3CDTF">2022-11-24T08:21:35Z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0x0101006B993C13B96ABA44B8BA0820E957946A</vt:lpwstr>
  </property>
  <property fmtid="{D5CDD505-2E9C-101B-9397-08002B2CF9AE}" pid="3" name="MediaServiceImageTags">
    <vt:lpwstr/>
  </property>
</Properties>
</file>