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8"/>
  </p:notesMasterIdLst>
  <p:handoutMasterIdLst>
    <p:handoutMasterId r:id="rId49"/>
  </p:handoutMasterIdLst>
  <p:sldIdLst>
    <p:sldId id="622" r:id="rId5"/>
    <p:sldId id="851" r:id="rId6"/>
    <p:sldId id="779" r:id="rId7"/>
    <p:sldId id="732" r:id="rId8"/>
    <p:sldId id="744" r:id="rId9"/>
    <p:sldId id="888" r:id="rId10"/>
    <p:sldId id="891" r:id="rId11"/>
    <p:sldId id="870" r:id="rId12"/>
    <p:sldId id="871" r:id="rId13"/>
    <p:sldId id="852" r:id="rId14"/>
    <p:sldId id="886" r:id="rId15"/>
    <p:sldId id="880" r:id="rId16"/>
    <p:sldId id="853" r:id="rId17"/>
    <p:sldId id="854" r:id="rId18"/>
    <p:sldId id="628" r:id="rId19"/>
    <p:sldId id="855" r:id="rId20"/>
    <p:sldId id="889" r:id="rId21"/>
    <p:sldId id="856" r:id="rId22"/>
    <p:sldId id="859" r:id="rId23"/>
    <p:sldId id="866" r:id="rId24"/>
    <p:sldId id="743" r:id="rId25"/>
    <p:sldId id="658" r:id="rId26"/>
    <p:sldId id="892" r:id="rId27"/>
    <p:sldId id="806" r:id="rId28"/>
    <p:sldId id="830" r:id="rId29"/>
    <p:sldId id="869" r:id="rId30"/>
    <p:sldId id="879" r:id="rId31"/>
    <p:sldId id="808" r:id="rId32"/>
    <p:sldId id="885" r:id="rId33"/>
    <p:sldId id="893" r:id="rId34"/>
    <p:sldId id="836" r:id="rId35"/>
    <p:sldId id="867" r:id="rId36"/>
    <p:sldId id="733" r:id="rId37"/>
    <p:sldId id="768" r:id="rId38"/>
    <p:sldId id="755" r:id="rId39"/>
    <p:sldId id="849" r:id="rId40"/>
    <p:sldId id="872" r:id="rId41"/>
    <p:sldId id="876" r:id="rId42"/>
    <p:sldId id="873" r:id="rId43"/>
    <p:sldId id="827" r:id="rId44"/>
    <p:sldId id="787" r:id="rId45"/>
    <p:sldId id="758" r:id="rId46"/>
    <p:sldId id="848" r:id="rId4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3E77130-3551-F18A-27A8-D13A085947D7}" name="pmc@dadlnet.dk" initials="pm" userId="S::urn:spo:guest#pmc@dadlnet.dk::" providerId="AD"/>
  <p188:author id="{139B6C37-E1AF-6F17-0A99-50EB78FDE2BE}" name="Christian Leick" initials="CL" userId="S::cleick@kiap.dk::05adb669-8f85-4767-9731-b07d04391db9" providerId="AD"/>
  <p188:author id="{AD09D4E4-F3A5-2C68-702B-55C4C37CCC58}" name="Kenneth Zimmermann" initials="KZ" userId="S::kzimmermann@kiap.dk::d34d6372-919b-4aba-a505-ea0e9fdbec66" providerId="AD"/>
  <p188:author id="{53C333F8-6383-1BF1-514E-1E9E7C761FE5}" name="Palle Christensen" initials="PC" userId="Palle Christensen"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irgitte Harbo" initials="BH" lastIdx="1" clrIdx="0">
    <p:extLst>
      <p:ext uri="{19B8F6BF-5375-455C-9EA6-DF929625EA0E}">
        <p15:presenceInfo xmlns:p15="http://schemas.microsoft.com/office/powerpoint/2012/main" userId="S::bharbo@health.sdu.dk::eda14036-c5e6-4ce3-b83b-a869b9935307" providerId="AD"/>
      </p:ext>
    </p:extLst>
  </p:cmAuthor>
  <p:cmAuthor id="2" name="Christian Hollemann Pedersen" initials="CHP" lastIdx="1" clrIdx="1">
    <p:extLst>
      <p:ext uri="{19B8F6BF-5375-455C-9EA6-DF929625EA0E}">
        <p15:presenceInfo xmlns:p15="http://schemas.microsoft.com/office/powerpoint/2012/main" userId="S::chpedersen@kiap.dk::6f30a598-b08d-4755-976a-a0633ccb118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7A77"/>
    <a:srgbClr val="EBF7F7"/>
    <a:srgbClr val="ABFFB5"/>
    <a:srgbClr val="3C8C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n typografi, intet git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llemlayout 2 - Markerin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llemlayout 2 - Marker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llemlayout 2 - Markerin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66" y="19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commentAuthors" Target="commentAuthors.xml"/><Relationship Id="rId55"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56" Type="http://schemas.microsoft.com/office/2018/10/relationships/authors" Target="authors.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neth Zimmermann" userId="d34d6372-919b-4aba-a505-ea0e9fdbec66" providerId="ADAL" clId="{6F73E0BD-B281-42C1-9C31-B15F60EAE519}"/>
    <pc:docChg chg="undo custSel addSld delSld modSld">
      <pc:chgData name="Kenneth Zimmermann" userId="d34d6372-919b-4aba-a505-ea0e9fdbec66" providerId="ADAL" clId="{6F73E0BD-B281-42C1-9C31-B15F60EAE519}" dt="2023-09-01T10:06:44.477" v="803" actId="404"/>
      <pc:docMkLst>
        <pc:docMk/>
      </pc:docMkLst>
      <pc:sldChg chg="modSp mod">
        <pc:chgData name="Kenneth Zimmermann" userId="d34d6372-919b-4aba-a505-ea0e9fdbec66" providerId="ADAL" clId="{6F73E0BD-B281-42C1-9C31-B15F60EAE519}" dt="2023-08-28T12:10:03.449" v="44" actId="20577"/>
        <pc:sldMkLst>
          <pc:docMk/>
          <pc:sldMk cId="489972543" sldId="622"/>
        </pc:sldMkLst>
        <pc:spChg chg="mod">
          <ac:chgData name="Kenneth Zimmermann" userId="d34d6372-919b-4aba-a505-ea0e9fdbec66" providerId="ADAL" clId="{6F73E0BD-B281-42C1-9C31-B15F60EAE519}" dt="2023-08-28T12:10:03.449" v="44" actId="20577"/>
          <ac:spMkLst>
            <pc:docMk/>
            <pc:sldMk cId="489972543" sldId="622"/>
            <ac:spMk id="2" creationId="{3DC6C4A8-ECBD-4694-954C-5444D7E1D574}"/>
          </ac:spMkLst>
        </pc:spChg>
      </pc:sldChg>
      <pc:sldChg chg="addSp delSp modSp mod">
        <pc:chgData name="Kenneth Zimmermann" userId="d34d6372-919b-4aba-a505-ea0e9fdbec66" providerId="ADAL" clId="{6F73E0BD-B281-42C1-9C31-B15F60EAE519}" dt="2023-08-28T12:15:44.285" v="151" actId="113"/>
        <pc:sldMkLst>
          <pc:docMk/>
          <pc:sldMk cId="2629677004" sldId="628"/>
        </pc:sldMkLst>
        <pc:spChg chg="del">
          <ac:chgData name="Kenneth Zimmermann" userId="d34d6372-919b-4aba-a505-ea0e9fdbec66" providerId="ADAL" clId="{6F73E0BD-B281-42C1-9C31-B15F60EAE519}" dt="2023-08-28T12:15:26.896" v="142" actId="478"/>
          <ac:spMkLst>
            <pc:docMk/>
            <pc:sldMk cId="2629677004" sldId="628"/>
            <ac:spMk id="6" creationId="{D733396F-2641-F1D9-3800-3517914770DF}"/>
          </ac:spMkLst>
        </pc:spChg>
        <pc:graphicFrameChg chg="del">
          <ac:chgData name="Kenneth Zimmermann" userId="d34d6372-919b-4aba-a505-ea0e9fdbec66" providerId="ADAL" clId="{6F73E0BD-B281-42C1-9C31-B15F60EAE519}" dt="2023-08-28T12:15:27.530" v="143" actId="478"/>
          <ac:graphicFrameMkLst>
            <pc:docMk/>
            <pc:sldMk cId="2629677004" sldId="628"/>
            <ac:graphicFrameMk id="3" creationId="{99A956C0-D8B0-47C9-850D-5D8D6274C929}"/>
          </ac:graphicFrameMkLst>
        </pc:graphicFrameChg>
        <pc:graphicFrameChg chg="add mod">
          <ac:chgData name="Kenneth Zimmermann" userId="d34d6372-919b-4aba-a505-ea0e9fdbec66" providerId="ADAL" clId="{6F73E0BD-B281-42C1-9C31-B15F60EAE519}" dt="2023-08-28T12:15:32.001" v="145"/>
          <ac:graphicFrameMkLst>
            <pc:docMk/>
            <pc:sldMk cId="2629677004" sldId="628"/>
            <ac:graphicFrameMk id="4" creationId="{99A956C0-D8B0-47C9-850D-5D8D6274C929}"/>
          </ac:graphicFrameMkLst>
        </pc:graphicFrameChg>
        <pc:graphicFrameChg chg="add mod">
          <ac:chgData name="Kenneth Zimmermann" userId="d34d6372-919b-4aba-a505-ea0e9fdbec66" providerId="ADAL" clId="{6F73E0BD-B281-42C1-9C31-B15F60EAE519}" dt="2023-08-28T12:15:44.285" v="151" actId="113"/>
          <ac:graphicFrameMkLst>
            <pc:docMk/>
            <pc:sldMk cId="2629677004" sldId="628"/>
            <ac:graphicFrameMk id="5" creationId="{99A956C0-D8B0-47C9-850D-5D8D6274C929}"/>
          </ac:graphicFrameMkLst>
        </pc:graphicFrameChg>
      </pc:sldChg>
      <pc:sldChg chg="modSp mod">
        <pc:chgData name="Kenneth Zimmermann" userId="d34d6372-919b-4aba-a505-ea0e9fdbec66" providerId="ADAL" clId="{6F73E0BD-B281-42C1-9C31-B15F60EAE519}" dt="2023-08-28T12:11:32.858" v="71" actId="20577"/>
        <pc:sldMkLst>
          <pc:docMk/>
          <pc:sldMk cId="3702718476" sldId="732"/>
        </pc:sldMkLst>
        <pc:graphicFrameChg chg="modGraphic">
          <ac:chgData name="Kenneth Zimmermann" userId="d34d6372-919b-4aba-a505-ea0e9fdbec66" providerId="ADAL" clId="{6F73E0BD-B281-42C1-9C31-B15F60EAE519}" dt="2023-08-28T12:11:32.858" v="71" actId="20577"/>
          <ac:graphicFrameMkLst>
            <pc:docMk/>
            <pc:sldMk cId="3702718476" sldId="732"/>
            <ac:graphicFrameMk id="4" creationId="{2E4D7EBE-407C-AAFD-8D25-AFDD468D2FE5}"/>
          </ac:graphicFrameMkLst>
        </pc:graphicFrameChg>
      </pc:sldChg>
      <pc:sldChg chg="modSp mod">
        <pc:chgData name="Kenneth Zimmermann" userId="d34d6372-919b-4aba-a505-ea0e9fdbec66" providerId="ADAL" clId="{6F73E0BD-B281-42C1-9C31-B15F60EAE519}" dt="2023-09-01T08:03:21.011" v="664" actId="20577"/>
        <pc:sldMkLst>
          <pc:docMk/>
          <pc:sldMk cId="59313964" sldId="779"/>
        </pc:sldMkLst>
        <pc:spChg chg="mod">
          <ac:chgData name="Kenneth Zimmermann" userId="d34d6372-919b-4aba-a505-ea0e9fdbec66" providerId="ADAL" clId="{6F73E0BD-B281-42C1-9C31-B15F60EAE519}" dt="2023-08-31T11:21:55.192" v="565" actId="404"/>
          <ac:spMkLst>
            <pc:docMk/>
            <pc:sldMk cId="59313964" sldId="779"/>
            <ac:spMk id="2" creationId="{3DC6C4A8-ECBD-4694-954C-5444D7E1D574}"/>
          </ac:spMkLst>
        </pc:spChg>
        <pc:spChg chg="mod">
          <ac:chgData name="Kenneth Zimmermann" userId="d34d6372-919b-4aba-a505-ea0e9fdbec66" providerId="ADAL" clId="{6F73E0BD-B281-42C1-9C31-B15F60EAE519}" dt="2023-09-01T08:03:21.011" v="664" actId="20577"/>
          <ac:spMkLst>
            <pc:docMk/>
            <pc:sldMk cId="59313964" sldId="779"/>
            <ac:spMk id="7" creationId="{52053174-5934-468C-8F4D-3453D2B347AF}"/>
          </ac:spMkLst>
        </pc:spChg>
      </pc:sldChg>
      <pc:sldChg chg="addSp delSp modSp mod">
        <pc:chgData name="Kenneth Zimmermann" userId="d34d6372-919b-4aba-a505-ea0e9fdbec66" providerId="ADAL" clId="{6F73E0BD-B281-42C1-9C31-B15F60EAE519}" dt="2023-08-31T11:28:58.595" v="567" actId="27636"/>
        <pc:sldMkLst>
          <pc:docMk/>
          <pc:sldMk cId="2621505721" sldId="827"/>
        </pc:sldMkLst>
        <pc:spChg chg="mod">
          <ac:chgData name="Kenneth Zimmermann" userId="d34d6372-919b-4aba-a505-ea0e9fdbec66" providerId="ADAL" clId="{6F73E0BD-B281-42C1-9C31-B15F60EAE519}" dt="2023-08-31T08:10:32.940" v="495" actId="20577"/>
          <ac:spMkLst>
            <pc:docMk/>
            <pc:sldMk cId="2621505721" sldId="827"/>
            <ac:spMk id="2" creationId="{3DC6C4A8-ECBD-4694-954C-5444D7E1D574}"/>
          </ac:spMkLst>
        </pc:spChg>
        <pc:spChg chg="add del">
          <ac:chgData name="Kenneth Zimmermann" userId="d34d6372-919b-4aba-a505-ea0e9fdbec66" providerId="ADAL" clId="{6F73E0BD-B281-42C1-9C31-B15F60EAE519}" dt="2023-08-31T07:23:56.397" v="348"/>
          <ac:spMkLst>
            <pc:docMk/>
            <pc:sldMk cId="2621505721" sldId="827"/>
            <ac:spMk id="3" creationId="{1AC2A4C3-DB0C-91DA-DB67-2BDED76E0E43}"/>
          </ac:spMkLst>
        </pc:spChg>
        <pc:spChg chg="mod">
          <ac:chgData name="Kenneth Zimmermann" userId="d34d6372-919b-4aba-a505-ea0e9fdbec66" providerId="ADAL" clId="{6F73E0BD-B281-42C1-9C31-B15F60EAE519}" dt="2023-08-31T11:28:58.595" v="567" actId="27636"/>
          <ac:spMkLst>
            <pc:docMk/>
            <pc:sldMk cId="2621505721" sldId="827"/>
            <ac:spMk id="4" creationId="{F312B0CF-B643-4299-B1FE-12F7B7E41F71}"/>
          </ac:spMkLst>
        </pc:spChg>
      </pc:sldChg>
      <pc:sldChg chg="addSp delSp modSp mod">
        <pc:chgData name="Kenneth Zimmermann" userId="d34d6372-919b-4aba-a505-ea0e9fdbec66" providerId="ADAL" clId="{6F73E0BD-B281-42C1-9C31-B15F60EAE519}" dt="2023-08-28T12:14:48.957" v="140" actId="113"/>
        <pc:sldMkLst>
          <pc:docMk/>
          <pc:sldMk cId="3921732142" sldId="853"/>
        </pc:sldMkLst>
        <pc:spChg chg="del mod">
          <ac:chgData name="Kenneth Zimmermann" userId="d34d6372-919b-4aba-a505-ea0e9fdbec66" providerId="ADAL" clId="{6F73E0BD-B281-42C1-9C31-B15F60EAE519}" dt="2023-08-28T12:13:15.148" v="103" actId="478"/>
          <ac:spMkLst>
            <pc:docMk/>
            <pc:sldMk cId="3921732142" sldId="853"/>
            <ac:spMk id="3" creationId="{A100692D-43FB-DAF9-65BF-ADC587DEE269}"/>
          </ac:spMkLst>
        </pc:spChg>
        <pc:graphicFrameChg chg="add mod">
          <ac:chgData name="Kenneth Zimmermann" userId="d34d6372-919b-4aba-a505-ea0e9fdbec66" providerId="ADAL" clId="{6F73E0BD-B281-42C1-9C31-B15F60EAE519}" dt="2023-08-28T12:13:25.458" v="105"/>
          <ac:graphicFrameMkLst>
            <pc:docMk/>
            <pc:sldMk cId="3921732142" sldId="853"/>
            <ac:graphicFrameMk id="2" creationId="{B6ADC4BE-42AF-4139-80FB-8CA97D7ED5B0}"/>
          </ac:graphicFrameMkLst>
        </pc:graphicFrameChg>
        <pc:graphicFrameChg chg="add mod">
          <ac:chgData name="Kenneth Zimmermann" userId="d34d6372-919b-4aba-a505-ea0e9fdbec66" providerId="ADAL" clId="{6F73E0BD-B281-42C1-9C31-B15F60EAE519}" dt="2023-08-28T12:14:48.957" v="140" actId="113"/>
          <ac:graphicFrameMkLst>
            <pc:docMk/>
            <pc:sldMk cId="3921732142" sldId="853"/>
            <ac:graphicFrameMk id="4" creationId="{B6ADC4BE-42AF-4139-80FB-8CA97D7ED5B0}"/>
          </ac:graphicFrameMkLst>
        </pc:graphicFrameChg>
        <pc:picChg chg="del">
          <ac:chgData name="Kenneth Zimmermann" userId="d34d6372-919b-4aba-a505-ea0e9fdbec66" providerId="ADAL" clId="{6F73E0BD-B281-42C1-9C31-B15F60EAE519}" dt="2023-08-28T12:13:12.455" v="101" actId="478"/>
          <ac:picMkLst>
            <pc:docMk/>
            <pc:sldMk cId="3921732142" sldId="853"/>
            <ac:picMk id="7" creationId="{959E1C8B-42E5-C999-B15A-E8EEBA0064F5}"/>
          </ac:picMkLst>
        </pc:picChg>
      </pc:sldChg>
      <pc:sldChg chg="addSp delSp modSp mod">
        <pc:chgData name="Kenneth Zimmermann" userId="d34d6372-919b-4aba-a505-ea0e9fdbec66" providerId="ADAL" clId="{6F73E0BD-B281-42C1-9C31-B15F60EAE519}" dt="2023-08-28T12:14:52.858" v="141" actId="255"/>
        <pc:sldMkLst>
          <pc:docMk/>
          <pc:sldMk cId="4095480212" sldId="854"/>
        </pc:sldMkLst>
        <pc:spChg chg="del mod">
          <ac:chgData name="Kenneth Zimmermann" userId="d34d6372-919b-4aba-a505-ea0e9fdbec66" providerId="ADAL" clId="{6F73E0BD-B281-42C1-9C31-B15F60EAE519}" dt="2023-08-28T12:13:41.793" v="119" actId="478"/>
          <ac:spMkLst>
            <pc:docMk/>
            <pc:sldMk cId="4095480212" sldId="854"/>
            <ac:spMk id="4" creationId="{FA571882-6C83-4E42-2583-FC2545136064}"/>
          </ac:spMkLst>
        </pc:spChg>
        <pc:graphicFrameChg chg="del">
          <ac:chgData name="Kenneth Zimmermann" userId="d34d6372-919b-4aba-a505-ea0e9fdbec66" providerId="ADAL" clId="{6F73E0BD-B281-42C1-9C31-B15F60EAE519}" dt="2023-08-28T12:13:39.201" v="117" actId="478"/>
          <ac:graphicFrameMkLst>
            <pc:docMk/>
            <pc:sldMk cId="4095480212" sldId="854"/>
            <ac:graphicFrameMk id="2" creationId="{17AD2990-7E25-4FCB-9DE0-BB2DB59C6E23}"/>
          </ac:graphicFrameMkLst>
        </pc:graphicFrameChg>
        <pc:graphicFrameChg chg="add del mod">
          <ac:chgData name="Kenneth Zimmermann" userId="d34d6372-919b-4aba-a505-ea0e9fdbec66" providerId="ADAL" clId="{6F73E0BD-B281-42C1-9C31-B15F60EAE519}" dt="2023-08-28T12:13:55.881" v="122" actId="478"/>
          <ac:graphicFrameMkLst>
            <pc:docMk/>
            <pc:sldMk cId="4095480212" sldId="854"/>
            <ac:graphicFrameMk id="3" creationId="{17AD2990-7E25-4FCB-9DE0-BB2DB59C6E23}"/>
          </ac:graphicFrameMkLst>
        </pc:graphicFrameChg>
        <pc:graphicFrameChg chg="add mod">
          <ac:chgData name="Kenneth Zimmermann" userId="d34d6372-919b-4aba-a505-ea0e9fdbec66" providerId="ADAL" clId="{6F73E0BD-B281-42C1-9C31-B15F60EAE519}" dt="2023-08-28T12:13:59.776" v="124"/>
          <ac:graphicFrameMkLst>
            <pc:docMk/>
            <pc:sldMk cId="4095480212" sldId="854"/>
            <ac:graphicFrameMk id="5" creationId="{17AD2990-7E25-4FCB-9DE0-BB2DB59C6E23}"/>
          </ac:graphicFrameMkLst>
        </pc:graphicFrameChg>
        <pc:graphicFrameChg chg="add del mod">
          <ac:chgData name="Kenneth Zimmermann" userId="d34d6372-919b-4aba-a505-ea0e9fdbec66" providerId="ADAL" clId="{6F73E0BD-B281-42C1-9C31-B15F60EAE519}" dt="2023-08-28T12:14:12.589" v="128" actId="478"/>
          <ac:graphicFrameMkLst>
            <pc:docMk/>
            <pc:sldMk cId="4095480212" sldId="854"/>
            <ac:graphicFrameMk id="6" creationId="{17AD2990-7E25-4FCB-9DE0-BB2DB59C6E23}"/>
          </ac:graphicFrameMkLst>
        </pc:graphicFrameChg>
        <pc:graphicFrameChg chg="add mod">
          <ac:chgData name="Kenneth Zimmermann" userId="d34d6372-919b-4aba-a505-ea0e9fdbec66" providerId="ADAL" clId="{6F73E0BD-B281-42C1-9C31-B15F60EAE519}" dt="2023-08-28T12:14:32.500" v="130"/>
          <ac:graphicFrameMkLst>
            <pc:docMk/>
            <pc:sldMk cId="4095480212" sldId="854"/>
            <ac:graphicFrameMk id="7" creationId="{17AD2990-7E25-4FCB-9DE0-BB2DB59C6E23}"/>
          </ac:graphicFrameMkLst>
        </pc:graphicFrameChg>
        <pc:graphicFrameChg chg="add mod">
          <ac:chgData name="Kenneth Zimmermann" userId="d34d6372-919b-4aba-a505-ea0e9fdbec66" providerId="ADAL" clId="{6F73E0BD-B281-42C1-9C31-B15F60EAE519}" dt="2023-08-28T12:14:52.858" v="141" actId="255"/>
          <ac:graphicFrameMkLst>
            <pc:docMk/>
            <pc:sldMk cId="4095480212" sldId="854"/>
            <ac:graphicFrameMk id="12" creationId="{17AD2990-7E25-4FCB-9DE0-BB2DB59C6E23}"/>
          </ac:graphicFrameMkLst>
        </pc:graphicFrameChg>
      </pc:sldChg>
      <pc:sldChg chg="addSp delSp modSp mod">
        <pc:chgData name="Kenneth Zimmermann" userId="d34d6372-919b-4aba-a505-ea0e9fdbec66" providerId="ADAL" clId="{6F73E0BD-B281-42C1-9C31-B15F60EAE519}" dt="2023-08-28T12:20:04.436" v="196" actId="403"/>
        <pc:sldMkLst>
          <pc:docMk/>
          <pc:sldMk cId="3546305953" sldId="855"/>
        </pc:sldMkLst>
        <pc:spChg chg="del mod">
          <ac:chgData name="Kenneth Zimmermann" userId="d34d6372-919b-4aba-a505-ea0e9fdbec66" providerId="ADAL" clId="{6F73E0BD-B281-42C1-9C31-B15F60EAE519}" dt="2023-08-28T12:18:23.820" v="186" actId="478"/>
          <ac:spMkLst>
            <pc:docMk/>
            <pc:sldMk cId="3546305953" sldId="855"/>
            <ac:spMk id="3" creationId="{7F44D87D-2E0E-A2A2-BE1F-43F8112E253E}"/>
          </ac:spMkLst>
        </pc:spChg>
        <pc:graphicFrameChg chg="del">
          <ac:chgData name="Kenneth Zimmermann" userId="d34d6372-919b-4aba-a505-ea0e9fdbec66" providerId="ADAL" clId="{6F73E0BD-B281-42C1-9C31-B15F60EAE519}" dt="2023-08-28T12:18:21.793" v="184" actId="478"/>
          <ac:graphicFrameMkLst>
            <pc:docMk/>
            <pc:sldMk cId="3546305953" sldId="855"/>
            <ac:graphicFrameMk id="2" creationId="{47DEA9A3-7804-D48D-FE70-DF8617174323}"/>
          </ac:graphicFrameMkLst>
        </pc:graphicFrameChg>
        <pc:graphicFrameChg chg="add mod">
          <ac:chgData name="Kenneth Zimmermann" userId="d34d6372-919b-4aba-a505-ea0e9fdbec66" providerId="ADAL" clId="{6F73E0BD-B281-42C1-9C31-B15F60EAE519}" dt="2023-08-28T12:20:04.436" v="196" actId="403"/>
          <ac:graphicFrameMkLst>
            <pc:docMk/>
            <pc:sldMk cId="3546305953" sldId="855"/>
            <ac:graphicFrameMk id="4" creationId="{47DEA9A3-7804-D48D-FE70-DF8617174323}"/>
          </ac:graphicFrameMkLst>
        </pc:graphicFrameChg>
      </pc:sldChg>
      <pc:sldChg chg="addSp delSp modSp mod">
        <pc:chgData name="Kenneth Zimmermann" userId="d34d6372-919b-4aba-a505-ea0e9fdbec66" providerId="ADAL" clId="{6F73E0BD-B281-42C1-9C31-B15F60EAE519}" dt="2023-08-28T12:25:15.555" v="287" actId="404"/>
        <pc:sldMkLst>
          <pc:docMk/>
          <pc:sldMk cId="3514714047" sldId="856"/>
        </pc:sldMkLst>
        <pc:spChg chg="del">
          <ac:chgData name="Kenneth Zimmermann" userId="d34d6372-919b-4aba-a505-ea0e9fdbec66" providerId="ADAL" clId="{6F73E0BD-B281-42C1-9C31-B15F60EAE519}" dt="2023-08-28T12:22:49.864" v="234" actId="478"/>
          <ac:spMkLst>
            <pc:docMk/>
            <pc:sldMk cId="3514714047" sldId="856"/>
            <ac:spMk id="3" creationId="{419BE5F6-28CD-2404-6A3E-D5486430F96B}"/>
          </ac:spMkLst>
        </pc:spChg>
        <pc:graphicFrameChg chg="del">
          <ac:chgData name="Kenneth Zimmermann" userId="d34d6372-919b-4aba-a505-ea0e9fdbec66" providerId="ADAL" clId="{6F73E0BD-B281-42C1-9C31-B15F60EAE519}" dt="2023-08-28T12:22:51.405" v="235" actId="478"/>
          <ac:graphicFrameMkLst>
            <pc:docMk/>
            <pc:sldMk cId="3514714047" sldId="856"/>
            <ac:graphicFrameMk id="2" creationId="{FF10A7B6-711E-4B70-A6E1-7082A667C474}"/>
          </ac:graphicFrameMkLst>
        </pc:graphicFrameChg>
        <pc:graphicFrameChg chg="add del mod">
          <ac:chgData name="Kenneth Zimmermann" userId="d34d6372-919b-4aba-a505-ea0e9fdbec66" providerId="ADAL" clId="{6F73E0BD-B281-42C1-9C31-B15F60EAE519}" dt="2023-08-28T12:24:55.240" v="275" actId="478"/>
          <ac:graphicFrameMkLst>
            <pc:docMk/>
            <pc:sldMk cId="3514714047" sldId="856"/>
            <ac:graphicFrameMk id="4" creationId="{FF10A7B6-711E-4B70-A6E1-7082A667C474}"/>
          </ac:graphicFrameMkLst>
        </pc:graphicFrameChg>
        <pc:graphicFrameChg chg="add mod">
          <ac:chgData name="Kenneth Zimmermann" userId="d34d6372-919b-4aba-a505-ea0e9fdbec66" providerId="ADAL" clId="{6F73E0BD-B281-42C1-9C31-B15F60EAE519}" dt="2023-08-28T12:25:00.744" v="277"/>
          <ac:graphicFrameMkLst>
            <pc:docMk/>
            <pc:sldMk cId="3514714047" sldId="856"/>
            <ac:graphicFrameMk id="5" creationId="{FF10A7B6-711E-4B70-A6E1-7082A667C474}"/>
          </ac:graphicFrameMkLst>
        </pc:graphicFrameChg>
        <pc:graphicFrameChg chg="add mod">
          <ac:chgData name="Kenneth Zimmermann" userId="d34d6372-919b-4aba-a505-ea0e9fdbec66" providerId="ADAL" clId="{6F73E0BD-B281-42C1-9C31-B15F60EAE519}" dt="2023-08-28T12:25:15.555" v="287" actId="404"/>
          <ac:graphicFrameMkLst>
            <pc:docMk/>
            <pc:sldMk cId="3514714047" sldId="856"/>
            <ac:graphicFrameMk id="6" creationId="{FF10A7B6-711E-4B70-A6E1-7082A667C474}"/>
          </ac:graphicFrameMkLst>
        </pc:graphicFrameChg>
      </pc:sldChg>
      <pc:sldChg chg="addSp delSp modSp mod">
        <pc:chgData name="Kenneth Zimmermann" userId="d34d6372-919b-4aba-a505-ea0e9fdbec66" providerId="ADAL" clId="{6F73E0BD-B281-42C1-9C31-B15F60EAE519}" dt="2023-08-28T12:22:35.605" v="233" actId="20577"/>
        <pc:sldMkLst>
          <pc:docMk/>
          <pc:sldMk cId="2249508329" sldId="858"/>
        </pc:sldMkLst>
        <pc:spChg chg="add mod">
          <ac:chgData name="Kenneth Zimmermann" userId="d34d6372-919b-4aba-a505-ea0e9fdbec66" providerId="ADAL" clId="{6F73E0BD-B281-42C1-9C31-B15F60EAE519}" dt="2023-08-28T12:22:35.605" v="233" actId="20577"/>
          <ac:spMkLst>
            <pc:docMk/>
            <pc:sldMk cId="2249508329" sldId="858"/>
            <ac:spMk id="4" creationId="{C4EE9202-CC99-B1C4-2C4B-1F1B746CA89B}"/>
          </ac:spMkLst>
        </pc:spChg>
        <pc:graphicFrameChg chg="add del mod">
          <ac:chgData name="Kenneth Zimmermann" userId="d34d6372-919b-4aba-a505-ea0e9fdbec66" providerId="ADAL" clId="{6F73E0BD-B281-42C1-9C31-B15F60EAE519}" dt="2023-08-28T12:21:06.416" v="198" actId="478"/>
          <ac:graphicFrameMkLst>
            <pc:docMk/>
            <pc:sldMk cId="2249508329" sldId="858"/>
            <ac:graphicFrameMk id="2" creationId="{A1058BF6-DFCA-F33D-8A91-910EA428ABEB}"/>
          </ac:graphicFrameMkLst>
        </pc:graphicFrameChg>
        <pc:graphicFrameChg chg="add del mod">
          <ac:chgData name="Kenneth Zimmermann" userId="d34d6372-919b-4aba-a505-ea0e9fdbec66" providerId="ADAL" clId="{6F73E0BD-B281-42C1-9C31-B15F60EAE519}" dt="2023-08-28T12:21:38.305" v="202" actId="478"/>
          <ac:graphicFrameMkLst>
            <pc:docMk/>
            <pc:sldMk cId="2249508329" sldId="858"/>
            <ac:graphicFrameMk id="5" creationId="{F6B06261-610C-8A04-AB0B-0F1DA4394DD9}"/>
          </ac:graphicFrameMkLst>
        </pc:graphicFrameChg>
      </pc:sldChg>
      <pc:sldChg chg="addSp delSp modSp mod">
        <pc:chgData name="Kenneth Zimmermann" userId="d34d6372-919b-4aba-a505-ea0e9fdbec66" providerId="ADAL" clId="{6F73E0BD-B281-42C1-9C31-B15F60EAE519}" dt="2023-08-31T07:19:33.591" v="293" actId="403"/>
        <pc:sldMkLst>
          <pc:docMk/>
          <pc:sldMk cId="864485602" sldId="859"/>
        </pc:sldMkLst>
        <pc:spChg chg="add mod">
          <ac:chgData name="Kenneth Zimmermann" userId="d34d6372-919b-4aba-a505-ea0e9fdbec66" providerId="ADAL" clId="{6F73E0BD-B281-42C1-9C31-B15F60EAE519}" dt="2023-08-31T07:19:33.591" v="293" actId="403"/>
          <ac:spMkLst>
            <pc:docMk/>
            <pc:sldMk cId="864485602" sldId="859"/>
            <ac:spMk id="2" creationId="{E2105CB7-760A-E943-B3BA-0CA85C53102D}"/>
          </ac:spMkLst>
        </pc:spChg>
        <pc:graphicFrameChg chg="add del mod">
          <ac:chgData name="Kenneth Zimmermann" userId="d34d6372-919b-4aba-a505-ea0e9fdbec66" providerId="ADAL" clId="{6F73E0BD-B281-42C1-9C31-B15F60EAE519}" dt="2023-08-28T12:23:14.200" v="238" actId="478"/>
          <ac:graphicFrameMkLst>
            <pc:docMk/>
            <pc:sldMk cId="864485602" sldId="859"/>
            <ac:graphicFrameMk id="4" creationId="{081E9E8D-0458-5734-DC0B-FFA0175C6D5E}"/>
          </ac:graphicFrameMkLst>
        </pc:graphicFrameChg>
      </pc:sldChg>
      <pc:sldChg chg="modSp mod">
        <pc:chgData name="Kenneth Zimmermann" userId="d34d6372-919b-4aba-a505-ea0e9fdbec66" providerId="ADAL" clId="{6F73E0BD-B281-42C1-9C31-B15F60EAE519}" dt="2023-08-28T12:13:07.623" v="100" actId="27636"/>
        <pc:sldMkLst>
          <pc:docMk/>
          <pc:sldMk cId="2261482332" sldId="880"/>
        </pc:sldMkLst>
        <pc:spChg chg="mod">
          <ac:chgData name="Kenneth Zimmermann" userId="d34d6372-919b-4aba-a505-ea0e9fdbec66" providerId="ADAL" clId="{6F73E0BD-B281-42C1-9C31-B15F60EAE519}" dt="2023-08-28T12:13:07.623" v="100" actId="27636"/>
          <ac:spMkLst>
            <pc:docMk/>
            <pc:sldMk cId="2261482332" sldId="880"/>
            <ac:spMk id="7" creationId="{52053174-5934-468C-8F4D-3453D2B347AF}"/>
          </ac:spMkLst>
        </pc:spChg>
      </pc:sldChg>
      <pc:sldChg chg="addSp delSp modSp mod">
        <pc:chgData name="Kenneth Zimmermann" userId="d34d6372-919b-4aba-a505-ea0e9fdbec66" providerId="ADAL" clId="{6F73E0BD-B281-42C1-9C31-B15F60EAE519}" dt="2023-09-01T10:06:44.477" v="803" actId="404"/>
        <pc:sldMkLst>
          <pc:docMk/>
          <pc:sldMk cId="1583479998" sldId="886"/>
        </pc:sldMkLst>
        <pc:spChg chg="mod">
          <ac:chgData name="Kenneth Zimmermann" userId="d34d6372-919b-4aba-a505-ea0e9fdbec66" providerId="ADAL" clId="{6F73E0BD-B281-42C1-9C31-B15F60EAE519}" dt="2023-09-01T10:05:15.895" v="786" actId="20577"/>
          <ac:spMkLst>
            <pc:docMk/>
            <pc:sldMk cId="1583479998" sldId="886"/>
            <ac:spMk id="14" creationId="{4DB7DCD8-2904-9196-6984-B2EBE4A283A2}"/>
          </ac:spMkLst>
        </pc:spChg>
        <pc:graphicFrameChg chg="add del mod">
          <ac:chgData name="Kenneth Zimmermann" userId="d34d6372-919b-4aba-a505-ea0e9fdbec66" providerId="ADAL" clId="{6F73E0BD-B281-42C1-9C31-B15F60EAE519}" dt="2023-09-01T10:06:44.477" v="803" actId="404"/>
          <ac:graphicFrameMkLst>
            <pc:docMk/>
            <pc:sldMk cId="1583479998" sldId="886"/>
            <ac:graphicFrameMk id="2" creationId="{DC7B543A-EC08-4EEB-A802-CF0CD068E384}"/>
          </ac:graphicFrameMkLst>
        </pc:graphicFrameChg>
        <pc:graphicFrameChg chg="add del mod">
          <ac:chgData name="Kenneth Zimmermann" userId="d34d6372-919b-4aba-a505-ea0e9fdbec66" providerId="ADAL" clId="{6F73E0BD-B281-42C1-9C31-B15F60EAE519}" dt="2023-09-01T10:01:24.857" v="726" actId="478"/>
          <ac:graphicFrameMkLst>
            <pc:docMk/>
            <pc:sldMk cId="1583479998" sldId="886"/>
            <ac:graphicFrameMk id="3" creationId="{DC7B543A-EC08-4EEB-A802-CF0CD068E384}"/>
          </ac:graphicFrameMkLst>
        </pc:graphicFrameChg>
        <pc:graphicFrameChg chg="add del mod">
          <ac:chgData name="Kenneth Zimmermann" userId="d34d6372-919b-4aba-a505-ea0e9fdbec66" providerId="ADAL" clId="{6F73E0BD-B281-42C1-9C31-B15F60EAE519}" dt="2023-09-01T09:57:35.254" v="665" actId="478"/>
          <ac:graphicFrameMkLst>
            <pc:docMk/>
            <pc:sldMk cId="1583479998" sldId="886"/>
            <ac:graphicFrameMk id="4" creationId="{DC7B543A-EC08-4EEB-A802-CF0CD068E384}"/>
          </ac:graphicFrameMkLst>
        </pc:graphicFrameChg>
        <pc:graphicFrameChg chg="del">
          <ac:chgData name="Kenneth Zimmermann" userId="d34d6372-919b-4aba-a505-ea0e9fdbec66" providerId="ADAL" clId="{6F73E0BD-B281-42C1-9C31-B15F60EAE519}" dt="2023-08-28T12:11:50.821" v="72" actId="478"/>
          <ac:graphicFrameMkLst>
            <pc:docMk/>
            <pc:sldMk cId="1583479998" sldId="886"/>
            <ac:graphicFrameMk id="12" creationId="{DC7B543A-EC08-4EEB-A802-CF0CD068E384}"/>
          </ac:graphicFrameMkLst>
        </pc:graphicFrameChg>
      </pc:sldChg>
      <pc:sldChg chg="del">
        <pc:chgData name="Kenneth Zimmermann" userId="d34d6372-919b-4aba-a505-ea0e9fdbec66" providerId="ADAL" clId="{6F73E0BD-B281-42C1-9C31-B15F60EAE519}" dt="2023-08-28T12:17:35.560" v="183" actId="47"/>
        <pc:sldMkLst>
          <pc:docMk/>
          <pc:sldMk cId="1587914328" sldId="887"/>
        </pc:sldMkLst>
      </pc:sldChg>
      <pc:sldChg chg="addSp modSp add mod">
        <pc:chgData name="Kenneth Zimmermann" userId="d34d6372-919b-4aba-a505-ea0e9fdbec66" providerId="ADAL" clId="{6F73E0BD-B281-42C1-9C31-B15F60EAE519}" dt="2023-08-28T12:17:15.727" v="182"/>
        <pc:sldMkLst>
          <pc:docMk/>
          <pc:sldMk cId="3031275615" sldId="889"/>
        </pc:sldMkLst>
        <pc:spChg chg="mod">
          <ac:chgData name="Kenneth Zimmermann" userId="d34d6372-919b-4aba-a505-ea0e9fdbec66" providerId="ADAL" clId="{6F73E0BD-B281-42C1-9C31-B15F60EAE519}" dt="2023-08-28T12:16:44.599" v="163" actId="20577"/>
          <ac:spMkLst>
            <pc:docMk/>
            <pc:sldMk cId="3031275615" sldId="889"/>
            <ac:spMk id="3" creationId="{8DFE505E-E9E9-7CD6-919B-5664A18D71BD}"/>
          </ac:spMkLst>
        </pc:spChg>
        <pc:graphicFrameChg chg="add mod">
          <ac:chgData name="Kenneth Zimmermann" userId="d34d6372-919b-4aba-a505-ea0e9fdbec66" providerId="ADAL" clId="{6F73E0BD-B281-42C1-9C31-B15F60EAE519}" dt="2023-08-28T12:17:15.727" v="182"/>
          <ac:graphicFrameMkLst>
            <pc:docMk/>
            <pc:sldMk cId="3031275615" sldId="889"/>
            <ac:graphicFrameMk id="2" creationId="{91944168-4709-D7D4-440C-86B4B3A38F7E}"/>
          </ac:graphicFrameMkLst>
        </pc:graphicFrameChg>
      </pc:sldChg>
      <pc:sldChg chg="add del">
        <pc:chgData name="Kenneth Zimmermann" userId="d34d6372-919b-4aba-a505-ea0e9fdbec66" providerId="ADAL" clId="{6F73E0BD-B281-42C1-9C31-B15F60EAE519}" dt="2023-08-28T12:16:18.960" v="153"/>
        <pc:sldMkLst>
          <pc:docMk/>
          <pc:sldMk cId="4249238689" sldId="889"/>
        </pc:sldMkLst>
      </pc:sldChg>
      <pc:sldChg chg="addSp delSp modSp add del mod">
        <pc:chgData name="Kenneth Zimmermann" userId="d34d6372-919b-4aba-a505-ea0e9fdbec66" providerId="ADAL" clId="{6F73E0BD-B281-42C1-9C31-B15F60EAE519}" dt="2023-08-31T11:52:08.369" v="635" actId="47"/>
        <pc:sldMkLst>
          <pc:docMk/>
          <pc:sldMk cId="1178166904" sldId="890"/>
        </pc:sldMkLst>
        <pc:spChg chg="mod">
          <ac:chgData name="Kenneth Zimmermann" userId="d34d6372-919b-4aba-a505-ea0e9fdbec66" providerId="ADAL" clId="{6F73E0BD-B281-42C1-9C31-B15F60EAE519}" dt="2023-08-31T11:51:35.226" v="582" actId="20577"/>
          <ac:spMkLst>
            <pc:docMk/>
            <pc:sldMk cId="1178166904" sldId="890"/>
            <ac:spMk id="2" creationId="{3DC6C4A8-ECBD-4694-954C-5444D7E1D574}"/>
          </ac:spMkLst>
        </pc:spChg>
        <pc:spChg chg="add del mod">
          <ac:chgData name="Kenneth Zimmermann" userId="d34d6372-919b-4aba-a505-ea0e9fdbec66" providerId="ADAL" clId="{6F73E0BD-B281-42C1-9C31-B15F60EAE519}" dt="2023-08-31T11:52:06.320" v="634" actId="478"/>
          <ac:spMkLst>
            <pc:docMk/>
            <pc:sldMk cId="1178166904" sldId="890"/>
            <ac:spMk id="4" creationId="{C5A3EBEC-3C41-207C-469C-6235B7FA6E2F}"/>
          </ac:spMkLst>
        </pc:spChg>
        <pc:spChg chg="del mod">
          <ac:chgData name="Kenneth Zimmermann" userId="d34d6372-919b-4aba-a505-ea0e9fdbec66" providerId="ADAL" clId="{6F73E0BD-B281-42C1-9C31-B15F60EAE519}" dt="2023-08-31T11:52:04.584" v="633" actId="478"/>
          <ac:spMkLst>
            <pc:docMk/>
            <pc:sldMk cId="1178166904" sldId="890"/>
            <ac:spMk id="7" creationId="{52053174-5934-468C-8F4D-3453D2B347AF}"/>
          </ac:spMkLst>
        </pc:spChg>
      </pc:sldChg>
    </pc:docChg>
  </pc:docChgLst>
  <pc:docChgLst>
    <pc:chgData name="Christian Leick" userId="05adb669-8f85-4767-9731-b07d04391db9" providerId="ADAL" clId="{F491C81D-DD24-44C1-8D56-F3536B0F7112}"/>
    <pc:docChg chg="undo custSel modSld sldOrd">
      <pc:chgData name="Christian Leick" userId="05adb669-8f85-4767-9731-b07d04391db9" providerId="ADAL" clId="{F491C81D-DD24-44C1-8D56-F3536B0F7112}" dt="2023-02-08T13:52:13.407" v="187" actId="20577"/>
      <pc:docMkLst>
        <pc:docMk/>
      </pc:docMkLst>
      <pc:sldChg chg="modSp mod">
        <pc:chgData name="Christian Leick" userId="05adb669-8f85-4767-9731-b07d04391db9" providerId="ADAL" clId="{F491C81D-DD24-44C1-8D56-F3536B0F7112}" dt="2023-01-24T13:31:06.664" v="4" actId="1076"/>
        <pc:sldMkLst>
          <pc:docMk/>
          <pc:sldMk cId="3798856261" sldId="658"/>
        </pc:sldMkLst>
        <pc:picChg chg="mod">
          <ac:chgData name="Christian Leick" userId="05adb669-8f85-4767-9731-b07d04391db9" providerId="ADAL" clId="{F491C81D-DD24-44C1-8D56-F3536B0F7112}" dt="2023-01-24T13:31:06.664" v="4" actId="1076"/>
          <ac:picMkLst>
            <pc:docMk/>
            <pc:sldMk cId="3798856261" sldId="658"/>
            <ac:picMk id="3" creationId="{D2A1B42D-6B27-ABE2-2C22-DE57769CF9DE}"/>
          </ac:picMkLst>
        </pc:picChg>
      </pc:sldChg>
      <pc:sldChg chg="modSp mod">
        <pc:chgData name="Christian Leick" userId="05adb669-8f85-4767-9731-b07d04391db9" providerId="ADAL" clId="{F491C81D-DD24-44C1-8D56-F3536B0F7112}" dt="2023-02-08T13:52:13.407" v="187" actId="20577"/>
        <pc:sldMkLst>
          <pc:docMk/>
          <pc:sldMk cId="3702718476" sldId="732"/>
        </pc:sldMkLst>
        <pc:graphicFrameChg chg="modGraphic">
          <ac:chgData name="Christian Leick" userId="05adb669-8f85-4767-9731-b07d04391db9" providerId="ADAL" clId="{F491C81D-DD24-44C1-8D56-F3536B0F7112}" dt="2023-02-08T13:52:13.407" v="187" actId="20577"/>
          <ac:graphicFrameMkLst>
            <pc:docMk/>
            <pc:sldMk cId="3702718476" sldId="732"/>
            <ac:graphicFrameMk id="4" creationId="{2E4D7EBE-407C-AAFD-8D25-AFDD468D2FE5}"/>
          </ac:graphicFrameMkLst>
        </pc:graphicFrameChg>
      </pc:sldChg>
      <pc:sldChg chg="modSp mod">
        <pc:chgData name="Christian Leick" userId="05adb669-8f85-4767-9731-b07d04391db9" providerId="ADAL" clId="{F491C81D-DD24-44C1-8D56-F3536B0F7112}" dt="2023-01-24T13:19:38.532" v="1" actId="20577"/>
        <pc:sldMkLst>
          <pc:docMk/>
          <pc:sldMk cId="898613259" sldId="744"/>
        </pc:sldMkLst>
        <pc:spChg chg="mod">
          <ac:chgData name="Christian Leick" userId="05adb669-8f85-4767-9731-b07d04391db9" providerId="ADAL" clId="{F491C81D-DD24-44C1-8D56-F3536B0F7112}" dt="2023-01-24T13:19:38.532" v="1" actId="20577"/>
          <ac:spMkLst>
            <pc:docMk/>
            <pc:sldMk cId="898613259" sldId="744"/>
            <ac:spMk id="7" creationId="{52053174-5934-468C-8F4D-3453D2B347AF}"/>
          </ac:spMkLst>
        </pc:spChg>
      </pc:sldChg>
      <pc:sldChg chg="ord">
        <pc:chgData name="Christian Leick" userId="05adb669-8f85-4767-9731-b07d04391db9" providerId="ADAL" clId="{F491C81D-DD24-44C1-8D56-F3536B0F7112}" dt="2023-01-24T13:26:44.340" v="3"/>
        <pc:sldMkLst>
          <pc:docMk/>
          <pc:sldMk cId="3514714047" sldId="856"/>
        </pc:sldMkLst>
      </pc:sldChg>
      <pc:sldChg chg="modSp mod">
        <pc:chgData name="Christian Leick" userId="05adb669-8f85-4767-9731-b07d04391db9" providerId="ADAL" clId="{F491C81D-DD24-44C1-8D56-F3536B0F7112}" dt="2023-01-24T13:52:58.817" v="67" actId="20577"/>
        <pc:sldMkLst>
          <pc:docMk/>
          <pc:sldMk cId="184930551" sldId="871"/>
        </pc:sldMkLst>
        <pc:spChg chg="mod">
          <ac:chgData name="Christian Leick" userId="05adb669-8f85-4767-9731-b07d04391db9" providerId="ADAL" clId="{F491C81D-DD24-44C1-8D56-F3536B0F7112}" dt="2023-01-24T13:52:58.817" v="67" actId="20577"/>
          <ac:spMkLst>
            <pc:docMk/>
            <pc:sldMk cId="184930551" sldId="871"/>
            <ac:spMk id="4" creationId="{F63861EB-8780-7107-F652-9A3EA919A7CC}"/>
          </ac:spMkLst>
        </pc:spChg>
      </pc:sldChg>
      <pc:sldChg chg="modSp mod modCm">
        <pc:chgData name="Christian Leick" userId="05adb669-8f85-4767-9731-b07d04391db9" providerId="ADAL" clId="{F491C81D-DD24-44C1-8D56-F3536B0F7112}" dt="2023-01-24T13:48:46.879" v="66" actId="20577"/>
        <pc:sldMkLst>
          <pc:docMk/>
          <pc:sldMk cId="3778411857" sldId="882"/>
        </pc:sldMkLst>
        <pc:spChg chg="mod">
          <ac:chgData name="Christian Leick" userId="05adb669-8f85-4767-9731-b07d04391db9" providerId="ADAL" clId="{F491C81D-DD24-44C1-8D56-F3536B0F7112}" dt="2023-01-24T13:48:02.690" v="36" actId="20577"/>
          <ac:spMkLst>
            <pc:docMk/>
            <pc:sldMk cId="3778411857" sldId="882"/>
            <ac:spMk id="4" creationId="{F63861EB-8780-7107-F652-9A3EA919A7CC}"/>
          </ac:spMkLst>
        </pc:spChg>
        <pc:graphicFrameChg chg="modGraphic">
          <ac:chgData name="Christian Leick" userId="05adb669-8f85-4767-9731-b07d04391db9" providerId="ADAL" clId="{F491C81D-DD24-44C1-8D56-F3536B0F7112}" dt="2023-01-24T13:48:34.472" v="46" actId="20577"/>
          <ac:graphicFrameMkLst>
            <pc:docMk/>
            <pc:sldMk cId="3778411857" sldId="882"/>
            <ac:graphicFrameMk id="19" creationId="{830B6041-E61E-E24F-69F9-7AD3E9F5EB3D}"/>
          </ac:graphicFrameMkLst>
        </pc:graphicFrameChg>
        <pc:graphicFrameChg chg="modGraphic">
          <ac:chgData name="Christian Leick" userId="05adb669-8f85-4767-9731-b07d04391db9" providerId="ADAL" clId="{F491C81D-DD24-44C1-8D56-F3536B0F7112}" dt="2023-01-24T13:48:39.514" v="56" actId="20577"/>
          <ac:graphicFrameMkLst>
            <pc:docMk/>
            <pc:sldMk cId="3778411857" sldId="882"/>
            <ac:graphicFrameMk id="21" creationId="{69517431-26A3-B393-4EED-01E9AB2A39EC}"/>
          </ac:graphicFrameMkLst>
        </pc:graphicFrameChg>
        <pc:graphicFrameChg chg="modGraphic">
          <ac:chgData name="Christian Leick" userId="05adb669-8f85-4767-9731-b07d04391db9" providerId="ADAL" clId="{F491C81D-DD24-44C1-8D56-F3536B0F7112}" dt="2023-01-24T13:48:46.879" v="66" actId="20577"/>
          <ac:graphicFrameMkLst>
            <pc:docMk/>
            <pc:sldMk cId="3778411857" sldId="882"/>
            <ac:graphicFrameMk id="23" creationId="{83373FDE-B021-27B7-B53B-39A25FF15E98}"/>
          </ac:graphicFrameMkLst>
        </pc:graphicFrameChg>
        <pc:extLst>
          <p:ext xmlns:p="http://schemas.openxmlformats.org/presentationml/2006/main" uri="{D6D511B9-2390-475A-947B-AFAB55BFBCF1}">
            <pc226:cmChg xmlns:pc226="http://schemas.microsoft.com/office/powerpoint/2022/06/main/command" chg="mod">
              <pc226:chgData name="Christian Leick" userId="05adb669-8f85-4767-9731-b07d04391db9" providerId="ADAL" clId="{F491C81D-DD24-44C1-8D56-F3536B0F7112}" dt="2023-01-24T13:48:00.862" v="27" actId="20577"/>
              <pc2:cmMkLst xmlns:pc2="http://schemas.microsoft.com/office/powerpoint/2019/9/main/command">
                <pc:docMk/>
                <pc:sldMk cId="3778411857" sldId="882"/>
                <pc2:cmMk id="{0EA913EF-B49F-492E-98D2-D324B0DFFC27}"/>
              </pc2:cmMkLst>
            </pc226:cmChg>
          </p:ext>
        </pc:extLst>
      </pc:sldChg>
    </pc:docChg>
  </pc:docChgLst>
  <pc:docChgLst>
    <pc:chgData name="Kenneth Zimmermann" userId="d34d6372-919b-4aba-a505-ea0e9fdbec66" providerId="ADAL" clId="{7E31553B-3AA5-4BBA-A783-D8891F3C08EA}"/>
    <pc:docChg chg="custSel delSld modSld">
      <pc:chgData name="Kenneth Zimmermann" userId="d34d6372-919b-4aba-a505-ea0e9fdbec66" providerId="ADAL" clId="{7E31553B-3AA5-4BBA-A783-D8891F3C08EA}" dt="2023-10-19T08:03:34.968" v="277" actId="207"/>
      <pc:docMkLst>
        <pc:docMk/>
      </pc:docMkLst>
      <pc:sldChg chg="modSp mod">
        <pc:chgData name="Kenneth Zimmermann" userId="d34d6372-919b-4aba-a505-ea0e9fdbec66" providerId="ADAL" clId="{7E31553B-3AA5-4BBA-A783-D8891F3C08EA}" dt="2023-10-19T07:51:49.929" v="27" actId="20577"/>
        <pc:sldMkLst>
          <pc:docMk/>
          <pc:sldMk cId="489972543" sldId="622"/>
        </pc:sldMkLst>
        <pc:spChg chg="mod">
          <ac:chgData name="Kenneth Zimmermann" userId="d34d6372-919b-4aba-a505-ea0e9fdbec66" providerId="ADAL" clId="{7E31553B-3AA5-4BBA-A783-D8891F3C08EA}" dt="2023-10-19T07:51:49.929" v="27" actId="20577"/>
          <ac:spMkLst>
            <pc:docMk/>
            <pc:sldMk cId="489972543" sldId="622"/>
            <ac:spMk id="2" creationId="{3DC6C4A8-ECBD-4694-954C-5444D7E1D574}"/>
          </ac:spMkLst>
        </pc:spChg>
      </pc:sldChg>
      <pc:sldChg chg="addSp delSp modSp mod">
        <pc:chgData name="Kenneth Zimmermann" userId="d34d6372-919b-4aba-a505-ea0e9fdbec66" providerId="ADAL" clId="{7E31553B-3AA5-4BBA-A783-D8891F3C08EA}" dt="2023-10-19T07:59:03.079" v="194" actId="113"/>
        <pc:sldMkLst>
          <pc:docMk/>
          <pc:sldMk cId="2629677004" sldId="628"/>
        </pc:sldMkLst>
        <pc:graphicFrameChg chg="add mod">
          <ac:chgData name="Kenneth Zimmermann" userId="d34d6372-919b-4aba-a505-ea0e9fdbec66" providerId="ADAL" clId="{7E31553B-3AA5-4BBA-A783-D8891F3C08EA}" dt="2023-10-19T07:59:03.079" v="194" actId="113"/>
          <ac:graphicFrameMkLst>
            <pc:docMk/>
            <pc:sldMk cId="2629677004" sldId="628"/>
            <ac:graphicFrameMk id="3" creationId="{99A956C0-D8B0-47C9-850D-5D8D6274C929}"/>
          </ac:graphicFrameMkLst>
        </pc:graphicFrameChg>
        <pc:graphicFrameChg chg="del">
          <ac:chgData name="Kenneth Zimmermann" userId="d34d6372-919b-4aba-a505-ea0e9fdbec66" providerId="ADAL" clId="{7E31553B-3AA5-4BBA-A783-D8891F3C08EA}" dt="2023-10-19T07:58:45.989" v="178" actId="478"/>
          <ac:graphicFrameMkLst>
            <pc:docMk/>
            <pc:sldMk cId="2629677004" sldId="628"/>
            <ac:graphicFrameMk id="5" creationId="{99A956C0-D8B0-47C9-850D-5D8D6274C929}"/>
          </ac:graphicFrameMkLst>
        </pc:graphicFrameChg>
      </pc:sldChg>
      <pc:sldChg chg="modSp mod">
        <pc:chgData name="Kenneth Zimmermann" userId="d34d6372-919b-4aba-a505-ea0e9fdbec66" providerId="ADAL" clId="{7E31553B-3AA5-4BBA-A783-D8891F3C08EA}" dt="2023-10-19T07:52:36.927" v="72" actId="207"/>
        <pc:sldMkLst>
          <pc:docMk/>
          <pc:sldMk cId="59313964" sldId="779"/>
        </pc:sldMkLst>
        <pc:spChg chg="mod">
          <ac:chgData name="Kenneth Zimmermann" userId="d34d6372-919b-4aba-a505-ea0e9fdbec66" providerId="ADAL" clId="{7E31553B-3AA5-4BBA-A783-D8891F3C08EA}" dt="2023-10-19T07:52:18.815" v="40" actId="20577"/>
          <ac:spMkLst>
            <pc:docMk/>
            <pc:sldMk cId="59313964" sldId="779"/>
            <ac:spMk id="2" creationId="{3DC6C4A8-ECBD-4694-954C-5444D7E1D574}"/>
          </ac:spMkLst>
        </pc:spChg>
        <pc:spChg chg="mod">
          <ac:chgData name="Kenneth Zimmermann" userId="d34d6372-919b-4aba-a505-ea0e9fdbec66" providerId="ADAL" clId="{7E31553B-3AA5-4BBA-A783-D8891F3C08EA}" dt="2023-10-19T07:52:36.927" v="72" actId="207"/>
          <ac:spMkLst>
            <pc:docMk/>
            <pc:sldMk cId="59313964" sldId="779"/>
            <ac:spMk id="7" creationId="{52053174-5934-468C-8F4D-3453D2B347AF}"/>
          </ac:spMkLst>
        </pc:spChg>
      </pc:sldChg>
      <pc:sldChg chg="modSp mod">
        <pc:chgData name="Kenneth Zimmermann" userId="d34d6372-919b-4aba-a505-ea0e9fdbec66" providerId="ADAL" clId="{7E31553B-3AA5-4BBA-A783-D8891F3C08EA}" dt="2023-10-19T08:03:34.968" v="277" actId="207"/>
        <pc:sldMkLst>
          <pc:docMk/>
          <pc:sldMk cId="2621505721" sldId="827"/>
        </pc:sldMkLst>
        <pc:spChg chg="mod">
          <ac:chgData name="Kenneth Zimmermann" userId="d34d6372-919b-4aba-a505-ea0e9fdbec66" providerId="ADAL" clId="{7E31553B-3AA5-4BBA-A783-D8891F3C08EA}" dt="2023-10-19T08:03:34.968" v="277" actId="207"/>
          <ac:spMkLst>
            <pc:docMk/>
            <pc:sldMk cId="2621505721" sldId="827"/>
            <ac:spMk id="4" creationId="{F312B0CF-B643-4299-B1FE-12F7B7E41F71}"/>
          </ac:spMkLst>
        </pc:spChg>
      </pc:sldChg>
      <pc:sldChg chg="addSp delSp modSp mod">
        <pc:chgData name="Kenneth Zimmermann" userId="d34d6372-919b-4aba-a505-ea0e9fdbec66" providerId="ADAL" clId="{7E31553B-3AA5-4BBA-A783-D8891F3C08EA}" dt="2023-10-19T07:57:49.956" v="162" actId="1076"/>
        <pc:sldMkLst>
          <pc:docMk/>
          <pc:sldMk cId="3921732142" sldId="853"/>
        </pc:sldMkLst>
        <pc:graphicFrameChg chg="add mod">
          <ac:chgData name="Kenneth Zimmermann" userId="d34d6372-919b-4aba-a505-ea0e9fdbec66" providerId="ADAL" clId="{7E31553B-3AA5-4BBA-A783-D8891F3C08EA}" dt="2023-10-19T07:57:49.956" v="162" actId="1076"/>
          <ac:graphicFrameMkLst>
            <pc:docMk/>
            <pc:sldMk cId="3921732142" sldId="853"/>
            <ac:graphicFrameMk id="2" creationId="{B6ADC4BE-42AF-4139-80FB-8CA97D7ED5B0}"/>
          </ac:graphicFrameMkLst>
        </pc:graphicFrameChg>
        <pc:graphicFrameChg chg="del">
          <ac:chgData name="Kenneth Zimmermann" userId="d34d6372-919b-4aba-a505-ea0e9fdbec66" providerId="ADAL" clId="{7E31553B-3AA5-4BBA-A783-D8891F3C08EA}" dt="2023-10-19T07:57:31.946" v="150" actId="478"/>
          <ac:graphicFrameMkLst>
            <pc:docMk/>
            <pc:sldMk cId="3921732142" sldId="853"/>
            <ac:graphicFrameMk id="4" creationId="{B6ADC4BE-42AF-4139-80FB-8CA97D7ED5B0}"/>
          </ac:graphicFrameMkLst>
        </pc:graphicFrameChg>
      </pc:sldChg>
      <pc:sldChg chg="addSp delSp modSp mod">
        <pc:chgData name="Kenneth Zimmermann" userId="d34d6372-919b-4aba-a505-ea0e9fdbec66" providerId="ADAL" clId="{7E31553B-3AA5-4BBA-A783-D8891F3C08EA}" dt="2023-10-19T07:58:24.803" v="177" actId="403"/>
        <pc:sldMkLst>
          <pc:docMk/>
          <pc:sldMk cId="4095480212" sldId="854"/>
        </pc:sldMkLst>
        <pc:graphicFrameChg chg="add mod">
          <ac:chgData name="Kenneth Zimmermann" userId="d34d6372-919b-4aba-a505-ea0e9fdbec66" providerId="ADAL" clId="{7E31553B-3AA5-4BBA-A783-D8891F3C08EA}" dt="2023-10-19T07:58:24.803" v="177" actId="403"/>
          <ac:graphicFrameMkLst>
            <pc:docMk/>
            <pc:sldMk cId="4095480212" sldId="854"/>
            <ac:graphicFrameMk id="2" creationId="{17AD2990-7E25-4FCB-9DE0-BB2DB59C6E23}"/>
          </ac:graphicFrameMkLst>
        </pc:graphicFrameChg>
        <pc:graphicFrameChg chg="del">
          <ac:chgData name="Kenneth Zimmermann" userId="d34d6372-919b-4aba-a505-ea0e9fdbec66" providerId="ADAL" clId="{7E31553B-3AA5-4BBA-A783-D8891F3C08EA}" dt="2023-10-19T07:58:02.493" v="163" actId="478"/>
          <ac:graphicFrameMkLst>
            <pc:docMk/>
            <pc:sldMk cId="4095480212" sldId="854"/>
            <ac:graphicFrameMk id="12" creationId="{17AD2990-7E25-4FCB-9DE0-BB2DB59C6E23}"/>
          </ac:graphicFrameMkLst>
        </pc:graphicFrameChg>
      </pc:sldChg>
      <pc:sldChg chg="addSp delSp modSp mod">
        <pc:chgData name="Kenneth Zimmermann" userId="d34d6372-919b-4aba-a505-ea0e9fdbec66" providerId="ADAL" clId="{7E31553B-3AA5-4BBA-A783-D8891F3C08EA}" dt="2023-10-19T08:01:23.324" v="225" actId="404"/>
        <pc:sldMkLst>
          <pc:docMk/>
          <pc:sldMk cId="3546305953" sldId="855"/>
        </pc:sldMkLst>
        <pc:graphicFrameChg chg="add mod">
          <ac:chgData name="Kenneth Zimmermann" userId="d34d6372-919b-4aba-a505-ea0e9fdbec66" providerId="ADAL" clId="{7E31553B-3AA5-4BBA-A783-D8891F3C08EA}" dt="2023-10-19T08:01:23.324" v="225" actId="404"/>
          <ac:graphicFrameMkLst>
            <pc:docMk/>
            <pc:sldMk cId="3546305953" sldId="855"/>
            <ac:graphicFrameMk id="2" creationId="{47DEA9A3-7804-D48D-FE70-DF8617174323}"/>
          </ac:graphicFrameMkLst>
        </pc:graphicFrameChg>
        <pc:graphicFrameChg chg="del">
          <ac:chgData name="Kenneth Zimmermann" userId="d34d6372-919b-4aba-a505-ea0e9fdbec66" providerId="ADAL" clId="{7E31553B-3AA5-4BBA-A783-D8891F3C08EA}" dt="2023-10-19T07:59:41.858" v="195" actId="478"/>
          <ac:graphicFrameMkLst>
            <pc:docMk/>
            <pc:sldMk cId="3546305953" sldId="855"/>
            <ac:graphicFrameMk id="4" creationId="{47DEA9A3-7804-D48D-FE70-DF8617174323}"/>
          </ac:graphicFrameMkLst>
        </pc:graphicFrameChg>
      </pc:sldChg>
      <pc:sldChg chg="addSp delSp modSp mod">
        <pc:chgData name="Kenneth Zimmermann" userId="d34d6372-919b-4aba-a505-ea0e9fdbec66" providerId="ADAL" clId="{7E31553B-3AA5-4BBA-A783-D8891F3C08EA}" dt="2023-10-19T08:01:31.399" v="232" actId="113"/>
        <pc:sldMkLst>
          <pc:docMk/>
          <pc:sldMk cId="3514714047" sldId="856"/>
        </pc:sldMkLst>
        <pc:graphicFrameChg chg="add mod">
          <ac:chgData name="Kenneth Zimmermann" userId="d34d6372-919b-4aba-a505-ea0e9fdbec66" providerId="ADAL" clId="{7E31553B-3AA5-4BBA-A783-D8891F3C08EA}" dt="2023-10-19T08:01:31.399" v="232" actId="113"/>
          <ac:graphicFrameMkLst>
            <pc:docMk/>
            <pc:sldMk cId="3514714047" sldId="856"/>
            <ac:graphicFrameMk id="2" creationId="{FF10A7B6-711E-4B70-A6E1-7082A667C474}"/>
          </ac:graphicFrameMkLst>
        </pc:graphicFrameChg>
        <pc:graphicFrameChg chg="del">
          <ac:chgData name="Kenneth Zimmermann" userId="d34d6372-919b-4aba-a505-ea0e9fdbec66" providerId="ADAL" clId="{7E31553B-3AA5-4BBA-A783-D8891F3C08EA}" dt="2023-10-19T08:00:47.715" v="203" actId="478"/>
          <ac:graphicFrameMkLst>
            <pc:docMk/>
            <pc:sldMk cId="3514714047" sldId="856"/>
            <ac:graphicFrameMk id="6" creationId="{FF10A7B6-711E-4B70-A6E1-7082A667C474}"/>
          </ac:graphicFrameMkLst>
        </pc:graphicFrameChg>
      </pc:sldChg>
      <pc:sldChg chg="del">
        <pc:chgData name="Kenneth Zimmermann" userId="d34d6372-919b-4aba-a505-ea0e9fdbec66" providerId="ADAL" clId="{7E31553B-3AA5-4BBA-A783-D8891F3C08EA}" dt="2023-10-19T08:00:22.064" v="202" actId="47"/>
        <pc:sldMkLst>
          <pc:docMk/>
          <pc:sldMk cId="2249508329" sldId="858"/>
        </pc:sldMkLst>
      </pc:sldChg>
      <pc:sldChg chg="modSp mod">
        <pc:chgData name="Kenneth Zimmermann" userId="d34d6372-919b-4aba-a505-ea0e9fdbec66" providerId="ADAL" clId="{7E31553B-3AA5-4BBA-A783-D8891F3C08EA}" dt="2023-10-19T08:02:02.406" v="239" actId="12"/>
        <pc:sldMkLst>
          <pc:docMk/>
          <pc:sldMk cId="864485602" sldId="859"/>
        </pc:sldMkLst>
        <pc:spChg chg="mod">
          <ac:chgData name="Kenneth Zimmermann" userId="d34d6372-919b-4aba-a505-ea0e9fdbec66" providerId="ADAL" clId="{7E31553B-3AA5-4BBA-A783-D8891F3C08EA}" dt="2023-10-19T08:02:02.406" v="239" actId="12"/>
          <ac:spMkLst>
            <pc:docMk/>
            <pc:sldMk cId="864485602" sldId="859"/>
            <ac:spMk id="2" creationId="{E2105CB7-760A-E943-B3BA-0CA85C53102D}"/>
          </ac:spMkLst>
        </pc:spChg>
      </pc:sldChg>
      <pc:sldChg chg="modSp mod">
        <pc:chgData name="Kenneth Zimmermann" userId="d34d6372-919b-4aba-a505-ea0e9fdbec66" providerId="ADAL" clId="{7E31553B-3AA5-4BBA-A783-D8891F3C08EA}" dt="2023-10-19T07:57:07.836" v="149" actId="5793"/>
        <pc:sldMkLst>
          <pc:docMk/>
          <pc:sldMk cId="2261482332" sldId="880"/>
        </pc:sldMkLst>
        <pc:spChg chg="mod">
          <ac:chgData name="Kenneth Zimmermann" userId="d34d6372-919b-4aba-a505-ea0e9fdbec66" providerId="ADAL" clId="{7E31553B-3AA5-4BBA-A783-D8891F3C08EA}" dt="2023-10-19T07:57:07.836" v="149" actId="5793"/>
          <ac:spMkLst>
            <pc:docMk/>
            <pc:sldMk cId="2261482332" sldId="880"/>
            <ac:spMk id="7" creationId="{52053174-5934-468C-8F4D-3453D2B347AF}"/>
          </ac:spMkLst>
        </pc:spChg>
      </pc:sldChg>
      <pc:sldChg chg="addSp delSp modSp mod">
        <pc:chgData name="Kenneth Zimmermann" userId="d34d6372-919b-4aba-a505-ea0e9fdbec66" providerId="ADAL" clId="{7E31553B-3AA5-4BBA-A783-D8891F3C08EA}" dt="2023-10-19T07:56:43.420" v="146" actId="404"/>
        <pc:sldMkLst>
          <pc:docMk/>
          <pc:sldMk cId="1583479998" sldId="886"/>
        </pc:sldMkLst>
        <pc:spChg chg="add mod">
          <ac:chgData name="Kenneth Zimmermann" userId="d34d6372-919b-4aba-a505-ea0e9fdbec66" providerId="ADAL" clId="{7E31553B-3AA5-4BBA-A783-D8891F3C08EA}" dt="2023-10-19T07:56:28.270" v="138" actId="1076"/>
          <ac:spMkLst>
            <pc:docMk/>
            <pc:sldMk cId="1583479998" sldId="886"/>
            <ac:spMk id="5" creationId="{0825C274-A2B9-F835-F2D8-8245A5F5762C}"/>
          </ac:spMkLst>
        </pc:spChg>
        <pc:graphicFrameChg chg="del">
          <ac:chgData name="Kenneth Zimmermann" userId="d34d6372-919b-4aba-a505-ea0e9fdbec66" providerId="ADAL" clId="{7E31553B-3AA5-4BBA-A783-D8891F3C08EA}" dt="2023-10-19T07:53:20.219" v="73" actId="478"/>
          <ac:graphicFrameMkLst>
            <pc:docMk/>
            <pc:sldMk cId="1583479998" sldId="886"/>
            <ac:graphicFrameMk id="2" creationId="{DC7B543A-EC08-4EEB-A802-CF0CD068E384}"/>
          </ac:graphicFrameMkLst>
        </pc:graphicFrameChg>
        <pc:graphicFrameChg chg="add mod">
          <ac:chgData name="Kenneth Zimmermann" userId="d34d6372-919b-4aba-a505-ea0e9fdbec66" providerId="ADAL" clId="{7E31553B-3AA5-4BBA-A783-D8891F3C08EA}" dt="2023-10-19T07:56:43.420" v="146" actId="404"/>
          <ac:graphicFrameMkLst>
            <pc:docMk/>
            <pc:sldMk cId="1583479998" sldId="886"/>
            <ac:graphicFrameMk id="3" creationId="{DC7B543A-EC08-4EEB-A802-CF0CD068E384}"/>
          </ac:graphicFrameMkLst>
        </pc:graphicFrameChg>
      </pc:sldChg>
      <pc:sldChg chg="del">
        <pc:chgData name="Kenneth Zimmermann" userId="d34d6372-919b-4aba-a505-ea0e9fdbec66" providerId="ADAL" clId="{7E31553B-3AA5-4BBA-A783-D8891F3C08EA}" dt="2023-10-19T08:02:11.726" v="240" actId="2696"/>
        <pc:sldMkLst>
          <pc:docMk/>
          <pc:sldMk cId="3031275615" sldId="889"/>
        </pc:sldMkLst>
      </pc:sldChg>
    </pc:docChg>
  </pc:docChgLst>
  <pc:docChgLst>
    <pc:chgData name="Rikke Agergaard" userId="d467386c-f013-44f2-951c-c81b4f53defa" providerId="ADAL" clId="{2519DF94-46FC-4F67-BD8D-C315249893D6}"/>
    <pc:docChg chg="modSld">
      <pc:chgData name="Rikke Agergaard" userId="d467386c-f013-44f2-951c-c81b4f53defa" providerId="ADAL" clId="{2519DF94-46FC-4F67-BD8D-C315249893D6}" dt="2023-03-24T13:54:24.080" v="38" actId="20577"/>
      <pc:docMkLst>
        <pc:docMk/>
      </pc:docMkLst>
      <pc:sldChg chg="modSp mod">
        <pc:chgData name="Rikke Agergaard" userId="d467386c-f013-44f2-951c-c81b4f53defa" providerId="ADAL" clId="{2519DF94-46FC-4F67-BD8D-C315249893D6}" dt="2023-03-24T13:54:24.080" v="38" actId="20577"/>
        <pc:sldMkLst>
          <pc:docMk/>
          <pc:sldMk cId="1150661465" sldId="869"/>
        </pc:sldMkLst>
        <pc:spChg chg="mod">
          <ac:chgData name="Rikke Agergaard" userId="d467386c-f013-44f2-951c-c81b4f53defa" providerId="ADAL" clId="{2519DF94-46FC-4F67-BD8D-C315249893D6}" dt="2023-03-24T13:54:24.080" v="38" actId="20577"/>
          <ac:spMkLst>
            <pc:docMk/>
            <pc:sldMk cId="1150661465" sldId="869"/>
            <ac:spMk id="4" creationId="{F63861EB-8780-7107-F652-9A3EA919A7CC}"/>
          </ac:spMkLst>
        </pc:spChg>
      </pc:sldChg>
      <pc:sldChg chg="modSp mod">
        <pc:chgData name="Rikke Agergaard" userId="d467386c-f013-44f2-951c-c81b4f53defa" providerId="ADAL" clId="{2519DF94-46FC-4F67-BD8D-C315249893D6}" dt="2023-03-24T13:53:43.265" v="3" actId="20577"/>
        <pc:sldMkLst>
          <pc:docMk/>
          <pc:sldMk cId="2617725650" sldId="888"/>
        </pc:sldMkLst>
        <pc:spChg chg="mod">
          <ac:chgData name="Rikke Agergaard" userId="d467386c-f013-44f2-951c-c81b4f53defa" providerId="ADAL" clId="{2519DF94-46FC-4F67-BD8D-C315249893D6}" dt="2023-03-24T13:53:43.265" v="3" actId="20577"/>
          <ac:spMkLst>
            <pc:docMk/>
            <pc:sldMk cId="2617725650" sldId="888"/>
            <ac:spMk id="14" creationId="{296738B0-900A-D96F-6DEA-F55B9BEC709E}"/>
          </ac:spMkLst>
        </pc:spChg>
      </pc:sldChg>
    </pc:docChg>
  </pc:docChgLst>
  <pc:docChgLst>
    <pc:chgData name="Kenneth Zimmermann" userId="d34d6372-919b-4aba-a505-ea0e9fdbec66" providerId="ADAL" clId="{61AFFB10-A61E-4654-A5E0-059545C80DC7}"/>
    <pc:docChg chg="undo redo custSel addSld delSld modSld">
      <pc:chgData name="Kenneth Zimmermann" userId="d34d6372-919b-4aba-a505-ea0e9fdbec66" providerId="ADAL" clId="{61AFFB10-A61E-4654-A5E0-059545C80DC7}" dt="2023-11-21T14:04:03.213" v="378" actId="122"/>
      <pc:docMkLst>
        <pc:docMk/>
      </pc:docMkLst>
      <pc:sldChg chg="modSp mod">
        <pc:chgData name="Kenneth Zimmermann" userId="d34d6372-919b-4aba-a505-ea0e9fdbec66" providerId="ADAL" clId="{61AFFB10-A61E-4654-A5E0-059545C80DC7}" dt="2023-11-21T13:42:15.772" v="205" actId="13926"/>
        <pc:sldMkLst>
          <pc:docMk/>
          <pc:sldMk cId="489972543" sldId="622"/>
        </pc:sldMkLst>
        <pc:spChg chg="mod">
          <ac:chgData name="Kenneth Zimmermann" userId="d34d6372-919b-4aba-a505-ea0e9fdbec66" providerId="ADAL" clId="{61AFFB10-A61E-4654-A5E0-059545C80DC7}" dt="2023-11-21T13:42:15.772" v="205" actId="13926"/>
          <ac:spMkLst>
            <pc:docMk/>
            <pc:sldMk cId="489972543" sldId="622"/>
            <ac:spMk id="2" creationId="{3DC6C4A8-ECBD-4694-954C-5444D7E1D574}"/>
          </ac:spMkLst>
        </pc:spChg>
      </pc:sldChg>
      <pc:sldChg chg="modSp mod">
        <pc:chgData name="Kenneth Zimmermann" userId="d34d6372-919b-4aba-a505-ea0e9fdbec66" providerId="ADAL" clId="{61AFFB10-A61E-4654-A5E0-059545C80DC7}" dt="2023-11-21T13:38:11.983" v="148" actId="20577"/>
        <pc:sldMkLst>
          <pc:docMk/>
          <pc:sldMk cId="3702718476" sldId="732"/>
        </pc:sldMkLst>
        <pc:graphicFrameChg chg="modGraphic">
          <ac:chgData name="Kenneth Zimmermann" userId="d34d6372-919b-4aba-a505-ea0e9fdbec66" providerId="ADAL" clId="{61AFFB10-A61E-4654-A5E0-059545C80DC7}" dt="2023-11-21T13:38:11.983" v="148" actId="20577"/>
          <ac:graphicFrameMkLst>
            <pc:docMk/>
            <pc:sldMk cId="3702718476" sldId="732"/>
            <ac:graphicFrameMk id="4" creationId="{2E4D7EBE-407C-AAFD-8D25-AFDD468D2FE5}"/>
          </ac:graphicFrameMkLst>
        </pc:graphicFrameChg>
      </pc:sldChg>
      <pc:sldChg chg="modSp mod">
        <pc:chgData name="Kenneth Zimmermann" userId="d34d6372-919b-4aba-a505-ea0e9fdbec66" providerId="ADAL" clId="{61AFFB10-A61E-4654-A5E0-059545C80DC7}" dt="2023-11-21T13:27:16.081" v="23" actId="20577"/>
        <pc:sldMkLst>
          <pc:docMk/>
          <pc:sldMk cId="3036378460" sldId="755"/>
        </pc:sldMkLst>
        <pc:spChg chg="mod">
          <ac:chgData name="Kenneth Zimmermann" userId="d34d6372-919b-4aba-a505-ea0e9fdbec66" providerId="ADAL" clId="{61AFFB10-A61E-4654-A5E0-059545C80DC7}" dt="2023-11-21T13:27:16.081" v="23" actId="20577"/>
          <ac:spMkLst>
            <pc:docMk/>
            <pc:sldMk cId="3036378460" sldId="755"/>
            <ac:spMk id="2" creationId="{3DC6C4A8-ECBD-4694-954C-5444D7E1D574}"/>
          </ac:spMkLst>
        </pc:spChg>
      </pc:sldChg>
      <pc:sldChg chg="modSp mod">
        <pc:chgData name="Kenneth Zimmermann" userId="d34d6372-919b-4aba-a505-ea0e9fdbec66" providerId="ADAL" clId="{61AFFB10-A61E-4654-A5E0-059545C80DC7}" dt="2023-11-21T13:44:59.565" v="262" actId="20577"/>
        <pc:sldMkLst>
          <pc:docMk/>
          <pc:sldMk cId="934724382" sldId="768"/>
        </pc:sldMkLst>
        <pc:spChg chg="mod">
          <ac:chgData name="Kenneth Zimmermann" userId="d34d6372-919b-4aba-a505-ea0e9fdbec66" providerId="ADAL" clId="{61AFFB10-A61E-4654-A5E0-059545C80DC7}" dt="2023-11-21T13:44:59.565" v="262" actId="20577"/>
          <ac:spMkLst>
            <pc:docMk/>
            <pc:sldMk cId="934724382" sldId="768"/>
            <ac:spMk id="13" creationId="{ACCF2745-7A90-4B6F-90AB-A0EEC14E960F}"/>
          </ac:spMkLst>
        </pc:spChg>
      </pc:sldChg>
      <pc:sldChg chg="modSp mod">
        <pc:chgData name="Kenneth Zimmermann" userId="d34d6372-919b-4aba-a505-ea0e9fdbec66" providerId="ADAL" clId="{61AFFB10-A61E-4654-A5E0-059545C80DC7}" dt="2023-11-21T13:35:11.584" v="102" actId="20577"/>
        <pc:sldMkLst>
          <pc:docMk/>
          <pc:sldMk cId="59313964" sldId="779"/>
        </pc:sldMkLst>
        <pc:spChg chg="mod">
          <ac:chgData name="Kenneth Zimmermann" userId="d34d6372-919b-4aba-a505-ea0e9fdbec66" providerId="ADAL" clId="{61AFFB10-A61E-4654-A5E0-059545C80DC7}" dt="2023-11-21T13:35:11.584" v="102" actId="20577"/>
          <ac:spMkLst>
            <pc:docMk/>
            <pc:sldMk cId="59313964" sldId="779"/>
            <ac:spMk id="2" creationId="{3DC6C4A8-ECBD-4694-954C-5444D7E1D574}"/>
          </ac:spMkLst>
        </pc:spChg>
      </pc:sldChg>
      <pc:sldChg chg="addCm">
        <pc:chgData name="Kenneth Zimmermann" userId="d34d6372-919b-4aba-a505-ea0e9fdbec66" providerId="ADAL" clId="{61AFFB10-A61E-4654-A5E0-059545C80DC7}" dt="2023-11-21T14:02:27.873" v="341"/>
        <pc:sldMkLst>
          <pc:docMk/>
          <pc:sldMk cId="1064610468" sldId="787"/>
        </pc:sldMkLst>
        <pc:extLst>
          <p:ext xmlns:p="http://schemas.openxmlformats.org/presentationml/2006/main" uri="{D6D511B9-2390-475A-947B-AFAB55BFBCF1}">
            <pc226:cmChg xmlns:pc226="http://schemas.microsoft.com/office/powerpoint/2022/06/main/command" chg="add">
              <pc226:chgData name="Kenneth Zimmermann" userId="d34d6372-919b-4aba-a505-ea0e9fdbec66" providerId="ADAL" clId="{61AFFB10-A61E-4654-A5E0-059545C80DC7}" dt="2023-11-21T14:02:27.873" v="341"/>
              <pc2:cmMkLst xmlns:pc2="http://schemas.microsoft.com/office/powerpoint/2019/9/main/command">
                <pc:docMk/>
                <pc:sldMk cId="1064610468" sldId="787"/>
                <pc2:cmMk id="{73BA7385-F737-48FD-B05D-C486651C1CA2}"/>
              </pc2:cmMkLst>
            </pc226:cmChg>
          </p:ext>
        </pc:extLst>
      </pc:sldChg>
      <pc:sldChg chg="modSp mod">
        <pc:chgData name="Kenneth Zimmermann" userId="d34d6372-919b-4aba-a505-ea0e9fdbec66" providerId="ADAL" clId="{61AFFB10-A61E-4654-A5E0-059545C80DC7}" dt="2023-11-21T13:46:12.811" v="340" actId="1076"/>
        <pc:sldMkLst>
          <pc:docMk/>
          <pc:sldMk cId="2621505721" sldId="827"/>
        </pc:sldMkLst>
        <pc:spChg chg="mod">
          <ac:chgData name="Kenneth Zimmermann" userId="d34d6372-919b-4aba-a505-ea0e9fdbec66" providerId="ADAL" clId="{61AFFB10-A61E-4654-A5E0-059545C80DC7}" dt="2023-11-21T13:46:12.811" v="340" actId="1076"/>
          <ac:spMkLst>
            <pc:docMk/>
            <pc:sldMk cId="2621505721" sldId="827"/>
            <ac:spMk id="2" creationId="{3DC6C4A8-ECBD-4694-954C-5444D7E1D574}"/>
          </ac:spMkLst>
        </pc:spChg>
        <pc:spChg chg="mod">
          <ac:chgData name="Kenneth Zimmermann" userId="d34d6372-919b-4aba-a505-ea0e9fdbec66" providerId="ADAL" clId="{61AFFB10-A61E-4654-A5E0-059545C80DC7}" dt="2023-11-21T13:45:58.445" v="325" actId="20577"/>
          <ac:spMkLst>
            <pc:docMk/>
            <pc:sldMk cId="2621505721" sldId="827"/>
            <ac:spMk id="4" creationId="{F312B0CF-B643-4299-B1FE-12F7B7E41F71}"/>
          </ac:spMkLst>
        </pc:spChg>
      </pc:sldChg>
      <pc:sldChg chg="modSp mod">
        <pc:chgData name="Kenneth Zimmermann" userId="d34d6372-919b-4aba-a505-ea0e9fdbec66" providerId="ADAL" clId="{61AFFB10-A61E-4654-A5E0-059545C80DC7}" dt="2023-11-21T13:45:32.655" v="297" actId="20577"/>
        <pc:sldMkLst>
          <pc:docMk/>
          <pc:sldMk cId="890676533" sldId="849"/>
        </pc:sldMkLst>
        <pc:spChg chg="mod">
          <ac:chgData name="Kenneth Zimmermann" userId="d34d6372-919b-4aba-a505-ea0e9fdbec66" providerId="ADAL" clId="{61AFFB10-A61E-4654-A5E0-059545C80DC7}" dt="2023-11-21T13:45:32.655" v="297" actId="20577"/>
          <ac:spMkLst>
            <pc:docMk/>
            <pc:sldMk cId="890676533" sldId="849"/>
            <ac:spMk id="2" creationId="{3DC6C4A8-ECBD-4694-954C-5444D7E1D574}"/>
          </ac:spMkLst>
        </pc:spChg>
        <pc:spChg chg="mod">
          <ac:chgData name="Kenneth Zimmermann" userId="d34d6372-919b-4aba-a505-ea0e9fdbec66" providerId="ADAL" clId="{61AFFB10-A61E-4654-A5E0-059545C80DC7}" dt="2023-11-21T13:45:18.266" v="284" actId="13926"/>
          <ac:spMkLst>
            <pc:docMk/>
            <pc:sldMk cId="890676533" sldId="849"/>
            <ac:spMk id="8" creationId="{FD583204-1794-2F02-09B4-7C75843BBC7B}"/>
          </ac:spMkLst>
        </pc:spChg>
      </pc:sldChg>
      <pc:sldChg chg="modSp mod">
        <pc:chgData name="Kenneth Zimmermann" userId="d34d6372-919b-4aba-a505-ea0e9fdbec66" providerId="ADAL" clId="{61AFFB10-A61E-4654-A5E0-059545C80DC7}" dt="2023-11-21T13:41:57.436" v="186" actId="13926"/>
        <pc:sldMkLst>
          <pc:docMk/>
          <pc:sldMk cId="2252319294" sldId="851"/>
        </pc:sldMkLst>
        <pc:spChg chg="mod">
          <ac:chgData name="Kenneth Zimmermann" userId="d34d6372-919b-4aba-a505-ea0e9fdbec66" providerId="ADAL" clId="{61AFFB10-A61E-4654-A5E0-059545C80DC7}" dt="2023-11-21T13:41:57.436" v="186" actId="13926"/>
          <ac:spMkLst>
            <pc:docMk/>
            <pc:sldMk cId="2252319294" sldId="851"/>
            <ac:spMk id="14" creationId="{296738B0-900A-D96F-6DEA-F55B9BEC709E}"/>
          </ac:spMkLst>
        </pc:spChg>
      </pc:sldChg>
      <pc:sldChg chg="modSp mod">
        <pc:chgData name="Kenneth Zimmermann" userId="d34d6372-919b-4aba-a505-ea0e9fdbec66" providerId="ADAL" clId="{61AFFB10-A61E-4654-A5E0-059545C80DC7}" dt="2023-11-21T13:42:42.613" v="206" actId="13926"/>
        <pc:sldMkLst>
          <pc:docMk/>
          <pc:sldMk cId="2788739432" sldId="852"/>
        </pc:sldMkLst>
        <pc:spChg chg="mod">
          <ac:chgData name="Kenneth Zimmermann" userId="d34d6372-919b-4aba-a505-ea0e9fdbec66" providerId="ADAL" clId="{61AFFB10-A61E-4654-A5E0-059545C80DC7}" dt="2023-11-21T13:42:42.613" v="206" actId="13926"/>
          <ac:spMkLst>
            <pc:docMk/>
            <pc:sldMk cId="2788739432" sldId="852"/>
            <ac:spMk id="13" creationId="{ACCF2745-7A90-4B6F-90AB-A0EEC14E960F}"/>
          </ac:spMkLst>
        </pc:spChg>
      </pc:sldChg>
      <pc:sldChg chg="modSp mod">
        <pc:chgData name="Kenneth Zimmermann" userId="d34d6372-919b-4aba-a505-ea0e9fdbec66" providerId="ADAL" clId="{61AFFB10-A61E-4654-A5E0-059545C80DC7}" dt="2023-11-21T13:23:11.268" v="15" actId="20577"/>
        <pc:sldMkLst>
          <pc:docMk/>
          <pc:sldMk cId="3124564493" sldId="866"/>
        </pc:sldMkLst>
        <pc:spChg chg="mod">
          <ac:chgData name="Kenneth Zimmermann" userId="d34d6372-919b-4aba-a505-ea0e9fdbec66" providerId="ADAL" clId="{61AFFB10-A61E-4654-A5E0-059545C80DC7}" dt="2023-11-21T13:23:11.268" v="15" actId="20577"/>
          <ac:spMkLst>
            <pc:docMk/>
            <pc:sldMk cId="3124564493" sldId="866"/>
            <ac:spMk id="2" creationId="{3DC6C4A8-ECBD-4694-954C-5444D7E1D574}"/>
          </ac:spMkLst>
        </pc:spChg>
      </pc:sldChg>
      <pc:sldChg chg="del">
        <pc:chgData name="Kenneth Zimmermann" userId="d34d6372-919b-4aba-a505-ea0e9fdbec66" providerId="ADAL" clId="{61AFFB10-A61E-4654-A5E0-059545C80DC7}" dt="2023-11-21T13:26:28.325" v="16" actId="47"/>
        <pc:sldMkLst>
          <pc:docMk/>
          <pc:sldMk cId="413378579" sldId="874"/>
        </pc:sldMkLst>
      </pc:sldChg>
      <pc:sldChg chg="addCm">
        <pc:chgData name="Kenneth Zimmermann" userId="d34d6372-919b-4aba-a505-ea0e9fdbec66" providerId="ADAL" clId="{61AFFB10-A61E-4654-A5E0-059545C80DC7}" dt="2023-11-21T13:21:11.029" v="4"/>
        <pc:sldMkLst>
          <pc:docMk/>
          <pc:sldMk cId="2617725650" sldId="888"/>
        </pc:sldMkLst>
        <pc:extLst>
          <p:ext xmlns:p="http://schemas.openxmlformats.org/presentationml/2006/main" uri="{D6D511B9-2390-475A-947B-AFAB55BFBCF1}">
            <pc226:cmChg xmlns:pc226="http://schemas.microsoft.com/office/powerpoint/2022/06/main/command" chg="add">
              <pc226:chgData name="Kenneth Zimmermann" userId="d34d6372-919b-4aba-a505-ea0e9fdbec66" providerId="ADAL" clId="{61AFFB10-A61E-4654-A5E0-059545C80DC7}" dt="2023-11-21T13:21:11.029" v="4"/>
              <pc2:cmMkLst xmlns:pc2="http://schemas.microsoft.com/office/powerpoint/2019/9/main/command">
                <pc:docMk/>
                <pc:sldMk cId="2617725650" sldId="888"/>
                <pc2:cmMk id="{1E8FC752-0895-456B-8FCF-1057E23E1916}"/>
              </pc2:cmMkLst>
            </pc226:cmChg>
          </p:ext>
        </pc:extLst>
      </pc:sldChg>
      <pc:sldChg chg="delSp modSp add mod">
        <pc:chgData name="Kenneth Zimmermann" userId="d34d6372-919b-4aba-a505-ea0e9fdbec66" providerId="ADAL" clId="{61AFFB10-A61E-4654-A5E0-059545C80DC7}" dt="2023-11-21T14:04:03.213" v="378" actId="122"/>
        <pc:sldMkLst>
          <pc:docMk/>
          <pc:sldMk cId="3484265853" sldId="890"/>
        </pc:sldMkLst>
        <pc:spChg chg="mod">
          <ac:chgData name="Kenneth Zimmermann" userId="d34d6372-919b-4aba-a505-ea0e9fdbec66" providerId="ADAL" clId="{61AFFB10-A61E-4654-A5E0-059545C80DC7}" dt="2023-11-21T14:04:03.213" v="378" actId="122"/>
          <ac:spMkLst>
            <pc:docMk/>
            <pc:sldMk cId="3484265853" sldId="890"/>
            <ac:spMk id="2" creationId="{3DC6C4A8-ECBD-4694-954C-5444D7E1D574}"/>
          </ac:spMkLst>
        </pc:spChg>
        <pc:spChg chg="del mod">
          <ac:chgData name="Kenneth Zimmermann" userId="d34d6372-919b-4aba-a505-ea0e9fdbec66" providerId="ADAL" clId="{61AFFB10-A61E-4654-A5E0-059545C80DC7}" dt="2023-11-21T13:34:34.049" v="73" actId="478"/>
          <ac:spMkLst>
            <pc:docMk/>
            <pc:sldMk cId="3484265853" sldId="890"/>
            <ac:spMk id="11" creationId="{0F3C4820-DCAD-4062-803E-0D4829916998}"/>
          </ac:spMkLst>
        </pc:spChg>
        <pc:picChg chg="del">
          <ac:chgData name="Kenneth Zimmermann" userId="d34d6372-919b-4aba-a505-ea0e9fdbec66" providerId="ADAL" clId="{61AFFB10-A61E-4654-A5E0-059545C80DC7}" dt="2023-11-21T13:34:31.974" v="71" actId="478"/>
          <ac:picMkLst>
            <pc:docMk/>
            <pc:sldMk cId="3484265853" sldId="890"/>
            <ac:picMk id="8" creationId="{726D1243-2D01-406A-B62F-99780CBD2DAC}"/>
          </ac:picMkLst>
        </pc:picChg>
        <pc:picChg chg="del">
          <ac:chgData name="Kenneth Zimmermann" userId="d34d6372-919b-4aba-a505-ea0e9fdbec66" providerId="ADAL" clId="{61AFFB10-A61E-4654-A5E0-059545C80DC7}" dt="2023-11-21T13:34:34.598" v="74" actId="478"/>
          <ac:picMkLst>
            <pc:docMk/>
            <pc:sldMk cId="3484265853" sldId="890"/>
            <ac:picMk id="14" creationId="{CBFAF3F9-1ED5-3C37-B442-EBC2174AAB33}"/>
          </ac:picMkLst>
        </pc:picChg>
      </pc:sldChg>
    </pc:docChg>
  </pc:docChgLst>
  <pc:docChgLst>
    <pc:chgData name="Kenneth Zimmermann" userId="d34d6372-919b-4aba-a505-ea0e9fdbec66" providerId="ADAL" clId="{8DFA40A3-EB89-4D80-94CF-88C32B2B17C1}"/>
    <pc:docChg chg="undo custSel addSld delSld modSld">
      <pc:chgData name="Kenneth Zimmermann" userId="d34d6372-919b-4aba-a505-ea0e9fdbec66" providerId="ADAL" clId="{8DFA40A3-EB89-4D80-94CF-88C32B2B17C1}" dt="2023-05-04T07:43:27.516" v="2419" actId="20577"/>
      <pc:docMkLst>
        <pc:docMk/>
      </pc:docMkLst>
      <pc:sldChg chg="addSp delSp modSp mod delCm modCm">
        <pc:chgData name="Kenneth Zimmermann" userId="d34d6372-919b-4aba-a505-ea0e9fdbec66" providerId="ADAL" clId="{8DFA40A3-EB89-4D80-94CF-88C32B2B17C1}" dt="2023-04-04T07:32:51.642" v="2096"/>
        <pc:sldMkLst>
          <pc:docMk/>
          <pc:sldMk cId="2629677004" sldId="628"/>
        </pc:sldMkLst>
        <pc:spChg chg="add del mod">
          <ac:chgData name="Kenneth Zimmermann" userId="d34d6372-919b-4aba-a505-ea0e9fdbec66" providerId="ADAL" clId="{8DFA40A3-EB89-4D80-94CF-88C32B2B17C1}" dt="2023-04-04T07:32:50.669" v="2095" actId="478"/>
          <ac:spMkLst>
            <pc:docMk/>
            <pc:sldMk cId="2629677004" sldId="628"/>
            <ac:spMk id="4" creationId="{7F44D87D-2E0E-A2A2-BE1F-43F8112E253E}"/>
          </ac:spMkLst>
        </pc:spChg>
        <pc:spChg chg="add del mod">
          <ac:chgData name="Kenneth Zimmermann" userId="d34d6372-919b-4aba-a505-ea0e9fdbec66" providerId="ADAL" clId="{8DFA40A3-EB89-4D80-94CF-88C32B2B17C1}" dt="2023-04-04T07:32:49.127" v="2094" actId="478"/>
          <ac:spMkLst>
            <pc:docMk/>
            <pc:sldMk cId="2629677004" sldId="628"/>
            <ac:spMk id="5" creationId="{D7F9D32C-1142-F9DC-F0E4-2C29E8221CB0}"/>
          </ac:spMkLst>
        </pc:spChg>
        <pc:spChg chg="add mod">
          <ac:chgData name="Kenneth Zimmermann" userId="d34d6372-919b-4aba-a505-ea0e9fdbec66" providerId="ADAL" clId="{8DFA40A3-EB89-4D80-94CF-88C32B2B17C1}" dt="2023-04-04T07:32:51.642" v="2096"/>
          <ac:spMkLst>
            <pc:docMk/>
            <pc:sldMk cId="2629677004" sldId="628"/>
            <ac:spMk id="6" creationId="{D733396F-2641-F1D9-3800-3517914770DF}"/>
          </ac:spMkLst>
        </pc:spChg>
        <pc:graphicFrameChg chg="add mod">
          <ac:chgData name="Kenneth Zimmermann" userId="d34d6372-919b-4aba-a505-ea0e9fdbec66" providerId="ADAL" clId="{8DFA40A3-EB89-4D80-94CF-88C32B2B17C1}" dt="2023-01-27T08:04:27.045" v="92" actId="403"/>
          <ac:graphicFrameMkLst>
            <pc:docMk/>
            <pc:sldMk cId="2629677004" sldId="628"/>
            <ac:graphicFrameMk id="3" creationId="{99A956C0-D8B0-47C9-850D-5D8D6274C929}"/>
          </ac:graphicFrameMkLst>
        </pc:graphicFrameChg>
        <pc:graphicFrameChg chg="del">
          <ac:chgData name="Kenneth Zimmermann" userId="d34d6372-919b-4aba-a505-ea0e9fdbec66" providerId="ADAL" clId="{8DFA40A3-EB89-4D80-94CF-88C32B2B17C1}" dt="2023-01-27T08:04:01.791" v="77" actId="478"/>
          <ac:graphicFrameMkLst>
            <pc:docMk/>
            <pc:sldMk cId="2629677004" sldId="628"/>
            <ac:graphicFrameMk id="7" creationId="{17AD2990-7E25-4FCB-9DE0-BB2DB59C6E23}"/>
          </ac:graphicFrameMkLst>
        </pc:graphicFrameChg>
        <pc:extLst>
          <p:ext xmlns:p="http://schemas.openxmlformats.org/presentationml/2006/main" uri="{D6D511B9-2390-475A-947B-AFAB55BFBCF1}">
            <pc226:cmChg xmlns:pc226="http://schemas.microsoft.com/office/powerpoint/2022/06/main/command" chg="del mod">
              <pc226:chgData name="Kenneth Zimmermann" userId="d34d6372-919b-4aba-a505-ea0e9fdbec66" providerId="ADAL" clId="{8DFA40A3-EB89-4D80-94CF-88C32B2B17C1}" dt="2023-01-27T08:05:08.015" v="94"/>
              <pc2:cmMkLst xmlns:pc2="http://schemas.microsoft.com/office/powerpoint/2019/9/main/command">
                <pc:docMk/>
                <pc:sldMk cId="2629677004" sldId="628"/>
                <pc2:cmMk id="{60246F87-4285-4405-AA34-C3019B64E2AA}"/>
              </pc2:cmMkLst>
            </pc226:cmChg>
          </p:ext>
        </pc:extLst>
      </pc:sldChg>
      <pc:sldChg chg="modSp mod">
        <pc:chgData name="Kenneth Zimmermann" userId="d34d6372-919b-4aba-a505-ea0e9fdbec66" providerId="ADAL" clId="{8DFA40A3-EB89-4D80-94CF-88C32B2B17C1}" dt="2023-04-03T09:22:39.773" v="2081" actId="20577"/>
        <pc:sldMkLst>
          <pc:docMk/>
          <pc:sldMk cId="3798856261" sldId="658"/>
        </pc:sldMkLst>
        <pc:spChg chg="mod">
          <ac:chgData name="Kenneth Zimmermann" userId="d34d6372-919b-4aba-a505-ea0e9fdbec66" providerId="ADAL" clId="{8DFA40A3-EB89-4D80-94CF-88C32B2B17C1}" dt="2023-04-03T09:22:35.883" v="2068" actId="14100"/>
          <ac:spMkLst>
            <pc:docMk/>
            <pc:sldMk cId="3798856261" sldId="658"/>
            <ac:spMk id="4" creationId="{CC4B1EBF-08D3-4608-9CE1-65F87946808B}"/>
          </ac:spMkLst>
        </pc:spChg>
        <pc:spChg chg="mod">
          <ac:chgData name="Kenneth Zimmermann" userId="d34d6372-919b-4aba-a505-ea0e9fdbec66" providerId="ADAL" clId="{8DFA40A3-EB89-4D80-94CF-88C32B2B17C1}" dt="2023-03-23T12:40:14.901" v="357" actId="13926"/>
          <ac:spMkLst>
            <pc:docMk/>
            <pc:sldMk cId="3798856261" sldId="658"/>
            <ac:spMk id="8" creationId="{85F42C10-5BEE-44C1-4322-31A83948A2DD}"/>
          </ac:spMkLst>
        </pc:spChg>
        <pc:spChg chg="mod">
          <ac:chgData name="Kenneth Zimmermann" userId="d34d6372-919b-4aba-a505-ea0e9fdbec66" providerId="ADAL" clId="{8DFA40A3-EB89-4D80-94CF-88C32B2B17C1}" dt="2023-04-03T09:22:39.773" v="2081" actId="20577"/>
          <ac:spMkLst>
            <pc:docMk/>
            <pc:sldMk cId="3798856261" sldId="658"/>
            <ac:spMk id="12" creationId="{78A05C51-E9CA-0481-E28A-5AD146B5F9E0}"/>
          </ac:spMkLst>
        </pc:spChg>
        <pc:picChg chg="mod">
          <ac:chgData name="Kenneth Zimmermann" userId="d34d6372-919b-4aba-a505-ea0e9fdbec66" providerId="ADAL" clId="{8DFA40A3-EB89-4D80-94CF-88C32B2B17C1}" dt="2023-03-23T12:40:35.416" v="358" actId="1076"/>
          <ac:picMkLst>
            <pc:docMk/>
            <pc:sldMk cId="3798856261" sldId="658"/>
            <ac:picMk id="10" creationId="{5CDE9601-A568-6626-3DBD-0AD26D3194C5}"/>
          </ac:picMkLst>
        </pc:picChg>
      </pc:sldChg>
      <pc:sldChg chg="modSp mod">
        <pc:chgData name="Kenneth Zimmermann" userId="d34d6372-919b-4aba-a505-ea0e9fdbec66" providerId="ADAL" clId="{8DFA40A3-EB89-4D80-94CF-88C32B2B17C1}" dt="2023-05-04T07:42:40.378" v="2382" actId="20577"/>
        <pc:sldMkLst>
          <pc:docMk/>
          <pc:sldMk cId="3702718476" sldId="732"/>
        </pc:sldMkLst>
        <pc:graphicFrameChg chg="modGraphic">
          <ac:chgData name="Kenneth Zimmermann" userId="d34d6372-919b-4aba-a505-ea0e9fdbec66" providerId="ADAL" clId="{8DFA40A3-EB89-4D80-94CF-88C32B2B17C1}" dt="2023-05-04T07:42:40.378" v="2382" actId="20577"/>
          <ac:graphicFrameMkLst>
            <pc:docMk/>
            <pc:sldMk cId="3702718476" sldId="732"/>
            <ac:graphicFrameMk id="4" creationId="{2E4D7EBE-407C-AAFD-8D25-AFDD468D2FE5}"/>
          </ac:graphicFrameMkLst>
        </pc:graphicFrameChg>
      </pc:sldChg>
      <pc:sldChg chg="modSp mod">
        <pc:chgData name="Kenneth Zimmermann" userId="d34d6372-919b-4aba-a505-ea0e9fdbec66" providerId="ADAL" clId="{8DFA40A3-EB89-4D80-94CF-88C32B2B17C1}" dt="2023-04-04T07:36:03.255" v="2116" actId="13926"/>
        <pc:sldMkLst>
          <pc:docMk/>
          <pc:sldMk cId="898613259" sldId="744"/>
        </pc:sldMkLst>
        <pc:spChg chg="mod">
          <ac:chgData name="Kenneth Zimmermann" userId="d34d6372-919b-4aba-a505-ea0e9fdbec66" providerId="ADAL" clId="{8DFA40A3-EB89-4D80-94CF-88C32B2B17C1}" dt="2023-04-04T07:36:03.255" v="2116" actId="13926"/>
          <ac:spMkLst>
            <pc:docMk/>
            <pc:sldMk cId="898613259" sldId="744"/>
            <ac:spMk id="7" creationId="{52053174-5934-468C-8F4D-3453D2B347AF}"/>
          </ac:spMkLst>
        </pc:spChg>
      </pc:sldChg>
      <pc:sldChg chg="modSp add del mod">
        <pc:chgData name="Kenneth Zimmermann" userId="d34d6372-919b-4aba-a505-ea0e9fdbec66" providerId="ADAL" clId="{8DFA40A3-EB89-4D80-94CF-88C32B2B17C1}" dt="2023-05-04T07:42:58.956" v="2389" actId="20577"/>
        <pc:sldMkLst>
          <pc:docMk/>
          <pc:sldMk cId="934724382" sldId="768"/>
        </pc:sldMkLst>
        <pc:spChg chg="mod">
          <ac:chgData name="Kenneth Zimmermann" userId="d34d6372-919b-4aba-a505-ea0e9fdbec66" providerId="ADAL" clId="{8DFA40A3-EB89-4D80-94CF-88C32B2B17C1}" dt="2023-05-04T07:42:58.956" v="2389" actId="20577"/>
          <ac:spMkLst>
            <pc:docMk/>
            <pc:sldMk cId="934724382" sldId="768"/>
            <ac:spMk id="13" creationId="{ACCF2745-7A90-4B6F-90AB-A0EEC14E960F}"/>
          </ac:spMkLst>
        </pc:spChg>
      </pc:sldChg>
      <pc:sldChg chg="modSp mod">
        <pc:chgData name="Kenneth Zimmermann" userId="d34d6372-919b-4aba-a505-ea0e9fdbec66" providerId="ADAL" clId="{8DFA40A3-EB89-4D80-94CF-88C32B2B17C1}" dt="2023-04-04T07:36:25.053" v="2122" actId="207"/>
        <pc:sldMkLst>
          <pc:docMk/>
          <pc:sldMk cId="59313964" sldId="779"/>
        </pc:sldMkLst>
        <pc:spChg chg="mod">
          <ac:chgData name="Kenneth Zimmermann" userId="d34d6372-919b-4aba-a505-ea0e9fdbec66" providerId="ADAL" clId="{8DFA40A3-EB89-4D80-94CF-88C32B2B17C1}" dt="2023-04-04T07:36:16.707" v="2121" actId="313"/>
          <ac:spMkLst>
            <pc:docMk/>
            <pc:sldMk cId="59313964" sldId="779"/>
            <ac:spMk id="2" creationId="{3DC6C4A8-ECBD-4694-954C-5444D7E1D574}"/>
          </ac:spMkLst>
        </pc:spChg>
        <pc:spChg chg="mod">
          <ac:chgData name="Kenneth Zimmermann" userId="d34d6372-919b-4aba-a505-ea0e9fdbec66" providerId="ADAL" clId="{8DFA40A3-EB89-4D80-94CF-88C32B2B17C1}" dt="2023-04-04T07:36:25.053" v="2122" actId="207"/>
          <ac:spMkLst>
            <pc:docMk/>
            <pc:sldMk cId="59313964" sldId="779"/>
            <ac:spMk id="7" creationId="{52053174-5934-468C-8F4D-3453D2B347AF}"/>
          </ac:spMkLst>
        </pc:spChg>
      </pc:sldChg>
      <pc:sldChg chg="modSp mod">
        <pc:chgData name="Kenneth Zimmermann" userId="d34d6372-919b-4aba-a505-ea0e9fdbec66" providerId="ADAL" clId="{8DFA40A3-EB89-4D80-94CF-88C32B2B17C1}" dt="2023-04-18T09:35:08.595" v="2296" actId="12"/>
        <pc:sldMkLst>
          <pc:docMk/>
          <pc:sldMk cId="1447104663" sldId="848"/>
        </pc:sldMkLst>
        <pc:spChg chg="mod">
          <ac:chgData name="Kenneth Zimmermann" userId="d34d6372-919b-4aba-a505-ea0e9fdbec66" providerId="ADAL" clId="{8DFA40A3-EB89-4D80-94CF-88C32B2B17C1}" dt="2023-04-18T09:35:08.595" v="2296" actId="12"/>
          <ac:spMkLst>
            <pc:docMk/>
            <pc:sldMk cId="1447104663" sldId="848"/>
            <ac:spMk id="5" creationId="{DDDA5425-C331-88B8-5F63-622D6D2D1362}"/>
          </ac:spMkLst>
        </pc:spChg>
      </pc:sldChg>
      <pc:sldChg chg="modSp mod">
        <pc:chgData name="Kenneth Zimmermann" userId="d34d6372-919b-4aba-a505-ea0e9fdbec66" providerId="ADAL" clId="{8DFA40A3-EB89-4D80-94CF-88C32B2B17C1}" dt="2023-04-04T07:35:55.650" v="2115" actId="13926"/>
        <pc:sldMkLst>
          <pc:docMk/>
          <pc:sldMk cId="2252319294" sldId="851"/>
        </pc:sldMkLst>
        <pc:spChg chg="mod">
          <ac:chgData name="Kenneth Zimmermann" userId="d34d6372-919b-4aba-a505-ea0e9fdbec66" providerId="ADAL" clId="{8DFA40A3-EB89-4D80-94CF-88C32B2B17C1}" dt="2023-04-04T07:35:55.650" v="2115" actId="13926"/>
          <ac:spMkLst>
            <pc:docMk/>
            <pc:sldMk cId="2252319294" sldId="851"/>
            <ac:spMk id="14" creationId="{296738B0-900A-D96F-6DEA-F55B9BEC709E}"/>
          </ac:spMkLst>
        </pc:spChg>
      </pc:sldChg>
      <pc:sldChg chg="modSp mod">
        <pc:chgData name="Kenneth Zimmermann" userId="d34d6372-919b-4aba-a505-ea0e9fdbec66" providerId="ADAL" clId="{8DFA40A3-EB89-4D80-94CF-88C32B2B17C1}" dt="2023-03-24T12:51:54.149" v="1595" actId="14100"/>
        <pc:sldMkLst>
          <pc:docMk/>
          <pc:sldMk cId="2788739432" sldId="852"/>
        </pc:sldMkLst>
        <pc:spChg chg="mod">
          <ac:chgData name="Kenneth Zimmermann" userId="d34d6372-919b-4aba-a505-ea0e9fdbec66" providerId="ADAL" clId="{8DFA40A3-EB89-4D80-94CF-88C32B2B17C1}" dt="2023-03-24T12:51:54.149" v="1595" actId="14100"/>
          <ac:spMkLst>
            <pc:docMk/>
            <pc:sldMk cId="2788739432" sldId="852"/>
            <ac:spMk id="13" creationId="{ACCF2745-7A90-4B6F-90AB-A0EEC14E960F}"/>
          </ac:spMkLst>
        </pc:spChg>
      </pc:sldChg>
      <pc:sldChg chg="addSp delSp modSp mod">
        <pc:chgData name="Kenneth Zimmermann" userId="d34d6372-919b-4aba-a505-ea0e9fdbec66" providerId="ADAL" clId="{8DFA40A3-EB89-4D80-94CF-88C32B2B17C1}" dt="2023-04-04T07:33:00.178" v="2100"/>
        <pc:sldMkLst>
          <pc:docMk/>
          <pc:sldMk cId="3921732142" sldId="853"/>
        </pc:sldMkLst>
        <pc:spChg chg="add del mod">
          <ac:chgData name="Kenneth Zimmermann" userId="d34d6372-919b-4aba-a505-ea0e9fdbec66" providerId="ADAL" clId="{8DFA40A3-EB89-4D80-94CF-88C32B2B17C1}" dt="2023-04-04T07:32:59.785" v="2099" actId="478"/>
          <ac:spMkLst>
            <pc:docMk/>
            <pc:sldMk cId="3921732142" sldId="853"/>
            <ac:spMk id="2" creationId="{7F44D87D-2E0E-A2A2-BE1F-43F8112E253E}"/>
          </ac:spMkLst>
        </pc:spChg>
        <pc:spChg chg="add mod">
          <ac:chgData name="Kenneth Zimmermann" userId="d34d6372-919b-4aba-a505-ea0e9fdbec66" providerId="ADAL" clId="{8DFA40A3-EB89-4D80-94CF-88C32B2B17C1}" dt="2023-04-04T07:33:00.178" v="2100"/>
          <ac:spMkLst>
            <pc:docMk/>
            <pc:sldMk cId="3921732142" sldId="853"/>
            <ac:spMk id="3" creationId="{A100692D-43FB-DAF9-65BF-ADC587DEE269}"/>
          </ac:spMkLst>
        </pc:spChg>
      </pc:sldChg>
      <pc:sldChg chg="addSp delSp modSp mod delCm modCm">
        <pc:chgData name="Kenneth Zimmermann" userId="d34d6372-919b-4aba-a505-ea0e9fdbec66" providerId="ADAL" clId="{8DFA40A3-EB89-4D80-94CF-88C32B2B17C1}" dt="2023-04-04T07:32:55.485" v="2098"/>
        <pc:sldMkLst>
          <pc:docMk/>
          <pc:sldMk cId="4095480212" sldId="854"/>
        </pc:sldMkLst>
        <pc:spChg chg="add del mod">
          <ac:chgData name="Kenneth Zimmermann" userId="d34d6372-919b-4aba-a505-ea0e9fdbec66" providerId="ADAL" clId="{8DFA40A3-EB89-4D80-94CF-88C32B2B17C1}" dt="2023-04-04T07:32:55.176" v="2097" actId="478"/>
          <ac:spMkLst>
            <pc:docMk/>
            <pc:sldMk cId="4095480212" sldId="854"/>
            <ac:spMk id="3" creationId="{7F44D87D-2E0E-A2A2-BE1F-43F8112E253E}"/>
          </ac:spMkLst>
        </pc:spChg>
        <pc:spChg chg="add mod">
          <ac:chgData name="Kenneth Zimmermann" userId="d34d6372-919b-4aba-a505-ea0e9fdbec66" providerId="ADAL" clId="{8DFA40A3-EB89-4D80-94CF-88C32B2B17C1}" dt="2023-04-04T07:32:55.485" v="2098"/>
          <ac:spMkLst>
            <pc:docMk/>
            <pc:sldMk cId="4095480212" sldId="854"/>
            <ac:spMk id="4" creationId="{FA571882-6C83-4E42-2583-FC2545136064}"/>
          </ac:spMkLst>
        </pc:spChg>
        <pc:extLst>
          <p:ext xmlns:p="http://schemas.openxmlformats.org/presentationml/2006/main" uri="{D6D511B9-2390-475A-947B-AFAB55BFBCF1}">
            <pc226:cmChg xmlns:pc226="http://schemas.microsoft.com/office/powerpoint/2022/06/main/command" chg="del mod">
              <pc226:chgData name="Kenneth Zimmermann" userId="d34d6372-919b-4aba-a505-ea0e9fdbec66" providerId="ADAL" clId="{8DFA40A3-EB89-4D80-94CF-88C32B2B17C1}" dt="2023-03-27T06:02:23.687" v="1979"/>
              <pc2:cmMkLst xmlns:pc2="http://schemas.microsoft.com/office/powerpoint/2019/9/main/command">
                <pc:docMk/>
                <pc:sldMk cId="4095480212" sldId="854"/>
                <pc2:cmMk id="{43578B35-3CFF-453B-8BF2-6A636E227DC7}"/>
              </pc2:cmMkLst>
              <pc226:cmRplyChg chg="add">
                <pc226:chgData name="Kenneth Zimmermann" userId="d34d6372-919b-4aba-a505-ea0e9fdbec66" providerId="ADAL" clId="{8DFA40A3-EB89-4D80-94CF-88C32B2B17C1}" dt="2023-01-24T13:24:27.370" v="0"/>
                <pc2:cmRplyMkLst xmlns:pc2="http://schemas.microsoft.com/office/powerpoint/2019/9/main/command">
                  <pc:docMk/>
                  <pc:sldMk cId="4095480212" sldId="854"/>
                  <pc2:cmMk id="{43578B35-3CFF-453B-8BF2-6A636E227DC7}"/>
                  <pc2:cmRplyMk id="{82F30699-B260-40EA-9D45-12B89A49591B}"/>
                </pc2:cmRplyMkLst>
              </pc226:cmRplyChg>
            </pc226:cmChg>
          </p:ext>
        </pc:extLst>
      </pc:sldChg>
      <pc:sldChg chg="addSp modSp mod">
        <pc:chgData name="Kenneth Zimmermann" userId="d34d6372-919b-4aba-a505-ea0e9fdbec66" providerId="ADAL" clId="{8DFA40A3-EB89-4D80-94CF-88C32B2B17C1}" dt="2023-04-04T07:32:31.802" v="2091" actId="1076"/>
        <pc:sldMkLst>
          <pc:docMk/>
          <pc:sldMk cId="3546305953" sldId="855"/>
        </pc:sldMkLst>
        <pc:spChg chg="add mod">
          <ac:chgData name="Kenneth Zimmermann" userId="d34d6372-919b-4aba-a505-ea0e9fdbec66" providerId="ADAL" clId="{8DFA40A3-EB89-4D80-94CF-88C32B2B17C1}" dt="2023-04-04T07:32:31.802" v="2091" actId="1076"/>
          <ac:spMkLst>
            <pc:docMk/>
            <pc:sldMk cId="3546305953" sldId="855"/>
            <ac:spMk id="3" creationId="{7F44D87D-2E0E-A2A2-BE1F-43F8112E253E}"/>
          </ac:spMkLst>
        </pc:spChg>
      </pc:sldChg>
      <pc:sldChg chg="addSp modSp">
        <pc:chgData name="Kenneth Zimmermann" userId="d34d6372-919b-4aba-a505-ea0e9fdbec66" providerId="ADAL" clId="{8DFA40A3-EB89-4D80-94CF-88C32B2B17C1}" dt="2023-04-04T07:33:22.839" v="2102"/>
        <pc:sldMkLst>
          <pc:docMk/>
          <pc:sldMk cId="3514714047" sldId="856"/>
        </pc:sldMkLst>
        <pc:spChg chg="add mod">
          <ac:chgData name="Kenneth Zimmermann" userId="d34d6372-919b-4aba-a505-ea0e9fdbec66" providerId="ADAL" clId="{8DFA40A3-EB89-4D80-94CF-88C32B2B17C1}" dt="2023-04-04T07:33:22.839" v="2102"/>
          <ac:spMkLst>
            <pc:docMk/>
            <pc:sldMk cId="3514714047" sldId="856"/>
            <ac:spMk id="3" creationId="{419BE5F6-28CD-2404-6A3E-D5486430F96B}"/>
          </ac:spMkLst>
        </pc:spChg>
      </pc:sldChg>
      <pc:sldChg chg="delCm modCm">
        <pc:chgData name="Kenneth Zimmermann" userId="d34d6372-919b-4aba-a505-ea0e9fdbec66" providerId="ADAL" clId="{8DFA40A3-EB89-4D80-94CF-88C32B2B17C1}" dt="2023-03-27T06:05:55.887" v="2002"/>
        <pc:sldMkLst>
          <pc:docMk/>
          <pc:sldMk cId="2026412432" sldId="867"/>
        </pc:sldMkLst>
        <pc:extLst>
          <p:ext xmlns:p="http://schemas.openxmlformats.org/presentationml/2006/main" uri="{D6D511B9-2390-475A-947B-AFAB55BFBCF1}">
            <pc226:cmChg xmlns:pc226="http://schemas.microsoft.com/office/powerpoint/2022/06/main/command" chg="del">
              <pc226:chgData name="Kenneth Zimmermann" userId="d34d6372-919b-4aba-a505-ea0e9fdbec66" providerId="ADAL" clId="{8DFA40A3-EB89-4D80-94CF-88C32B2B17C1}" dt="2023-03-27T06:05:55.887" v="2002"/>
              <pc2:cmMkLst xmlns:pc2="http://schemas.microsoft.com/office/powerpoint/2019/9/main/command">
                <pc:docMk/>
                <pc:sldMk cId="2026412432" sldId="867"/>
                <pc2:cmMk id="{041D699D-A3C8-4C01-A9B7-CA4546F835C6}"/>
              </pc2:cmMkLst>
              <pc226:cmRplyChg chg="add">
                <pc226:chgData name="Kenneth Zimmermann" userId="d34d6372-919b-4aba-a505-ea0e9fdbec66" providerId="ADAL" clId="{8DFA40A3-EB89-4D80-94CF-88C32B2B17C1}" dt="2023-01-24T13:54:49.541" v="2"/>
                <pc2:cmRplyMkLst xmlns:pc2="http://schemas.microsoft.com/office/powerpoint/2019/9/main/command">
                  <pc:docMk/>
                  <pc:sldMk cId="2026412432" sldId="867"/>
                  <pc2:cmMk id="{041D699D-A3C8-4C01-A9B7-CA4546F835C6}"/>
                  <pc2:cmRplyMk id="{8347766D-9C53-410D-B8AC-2D058CACF083}"/>
                </pc2:cmRplyMkLst>
              </pc226:cmRplyChg>
            </pc226:cmChg>
          </p:ext>
        </pc:extLst>
      </pc:sldChg>
      <pc:sldChg chg="modSp mod">
        <pc:chgData name="Kenneth Zimmermann" userId="d34d6372-919b-4aba-a505-ea0e9fdbec66" providerId="ADAL" clId="{8DFA40A3-EB89-4D80-94CF-88C32B2B17C1}" dt="2023-04-04T07:33:48.375" v="2103" actId="13926"/>
        <pc:sldMkLst>
          <pc:docMk/>
          <pc:sldMk cId="1150661465" sldId="869"/>
        </pc:sldMkLst>
        <pc:spChg chg="mod">
          <ac:chgData name="Kenneth Zimmermann" userId="d34d6372-919b-4aba-a505-ea0e9fdbec66" providerId="ADAL" clId="{8DFA40A3-EB89-4D80-94CF-88C32B2B17C1}" dt="2023-04-04T07:33:48.375" v="2103" actId="13926"/>
          <ac:spMkLst>
            <pc:docMk/>
            <pc:sldMk cId="1150661465" sldId="869"/>
            <ac:spMk id="4" creationId="{F63861EB-8780-7107-F652-9A3EA919A7CC}"/>
          </ac:spMkLst>
        </pc:spChg>
      </pc:sldChg>
      <pc:sldChg chg="modSp mod">
        <pc:chgData name="Kenneth Zimmermann" userId="d34d6372-919b-4aba-a505-ea0e9fdbec66" providerId="ADAL" clId="{8DFA40A3-EB89-4D80-94CF-88C32B2B17C1}" dt="2023-03-24T12:58:33.773" v="1948" actId="13926"/>
        <pc:sldMkLst>
          <pc:docMk/>
          <pc:sldMk cId="437922688" sldId="870"/>
        </pc:sldMkLst>
        <pc:spChg chg="mod">
          <ac:chgData name="Kenneth Zimmermann" userId="d34d6372-919b-4aba-a505-ea0e9fdbec66" providerId="ADAL" clId="{8DFA40A3-EB89-4D80-94CF-88C32B2B17C1}" dt="2023-03-24T12:58:33.773" v="1948" actId="13926"/>
          <ac:spMkLst>
            <pc:docMk/>
            <pc:sldMk cId="437922688" sldId="870"/>
            <ac:spMk id="4" creationId="{F63861EB-8780-7107-F652-9A3EA919A7CC}"/>
          </ac:spMkLst>
        </pc:spChg>
      </pc:sldChg>
      <pc:sldChg chg="modSp mod">
        <pc:chgData name="Kenneth Zimmermann" userId="d34d6372-919b-4aba-a505-ea0e9fdbec66" providerId="ADAL" clId="{8DFA40A3-EB89-4D80-94CF-88C32B2B17C1}" dt="2023-03-27T06:06:55.930" v="2004" actId="20577"/>
        <pc:sldMkLst>
          <pc:docMk/>
          <pc:sldMk cId="184930551" sldId="871"/>
        </pc:sldMkLst>
        <pc:spChg chg="mod">
          <ac:chgData name="Kenneth Zimmermann" userId="d34d6372-919b-4aba-a505-ea0e9fdbec66" providerId="ADAL" clId="{8DFA40A3-EB89-4D80-94CF-88C32B2B17C1}" dt="2023-03-27T06:06:55.930" v="2004" actId="20577"/>
          <ac:spMkLst>
            <pc:docMk/>
            <pc:sldMk cId="184930551" sldId="871"/>
            <ac:spMk id="4" creationId="{F63861EB-8780-7107-F652-9A3EA919A7CC}"/>
          </ac:spMkLst>
        </pc:spChg>
      </pc:sldChg>
      <pc:sldChg chg="del">
        <pc:chgData name="Kenneth Zimmermann" userId="d34d6372-919b-4aba-a505-ea0e9fdbec66" providerId="ADAL" clId="{8DFA40A3-EB89-4D80-94CF-88C32B2B17C1}" dt="2023-03-24T12:11:44.617" v="1246" actId="2696"/>
        <pc:sldMkLst>
          <pc:docMk/>
          <pc:sldMk cId="2539212956" sldId="875"/>
        </pc:sldMkLst>
      </pc:sldChg>
      <pc:sldChg chg="delCm modCm">
        <pc:chgData name="Kenneth Zimmermann" userId="d34d6372-919b-4aba-a505-ea0e9fdbec66" providerId="ADAL" clId="{8DFA40A3-EB89-4D80-94CF-88C32B2B17C1}" dt="2023-03-27T06:02:37.119" v="1980"/>
        <pc:sldMkLst>
          <pc:docMk/>
          <pc:sldMk cId="1977889615" sldId="879"/>
        </pc:sldMkLst>
        <pc:extLst>
          <p:ext xmlns:p="http://schemas.openxmlformats.org/presentationml/2006/main" uri="{D6D511B9-2390-475A-947B-AFAB55BFBCF1}">
            <pc226:cmChg xmlns:pc226="http://schemas.microsoft.com/office/powerpoint/2022/06/main/command" chg="del">
              <pc226:chgData name="Kenneth Zimmermann" userId="d34d6372-919b-4aba-a505-ea0e9fdbec66" providerId="ADAL" clId="{8DFA40A3-EB89-4D80-94CF-88C32B2B17C1}" dt="2023-03-27T06:02:37.119" v="1980"/>
              <pc2:cmMkLst xmlns:pc2="http://schemas.microsoft.com/office/powerpoint/2019/9/main/command">
                <pc:docMk/>
                <pc:sldMk cId="1977889615" sldId="879"/>
                <pc2:cmMk id="{7E926666-A6C3-4C1D-8910-AFE98F52A4E0}"/>
              </pc2:cmMkLst>
              <pc226:cmRplyChg chg="add">
                <pc226:chgData name="Kenneth Zimmermann" userId="d34d6372-919b-4aba-a505-ea0e9fdbec66" providerId="ADAL" clId="{8DFA40A3-EB89-4D80-94CF-88C32B2B17C1}" dt="2023-01-24T13:45:37.077" v="1"/>
                <pc2:cmRplyMkLst xmlns:pc2="http://schemas.microsoft.com/office/powerpoint/2019/9/main/command">
                  <pc:docMk/>
                  <pc:sldMk cId="1977889615" sldId="879"/>
                  <pc2:cmMk id="{7E926666-A6C3-4C1D-8910-AFE98F52A4E0}"/>
                  <pc2:cmRplyMk id="{D28EA136-42E7-4B2B-9237-934298FC19CB}"/>
                </pc2:cmRplyMkLst>
              </pc226:cmRplyChg>
            </pc226:cmChg>
          </p:ext>
        </pc:extLst>
      </pc:sldChg>
      <pc:sldChg chg="delCm modCm">
        <pc:chgData name="Kenneth Zimmermann" userId="d34d6372-919b-4aba-a505-ea0e9fdbec66" providerId="ADAL" clId="{8DFA40A3-EB89-4D80-94CF-88C32B2B17C1}" dt="2023-03-27T06:03:58.971" v="1988"/>
        <pc:sldMkLst>
          <pc:docMk/>
          <pc:sldMk cId="3778411857" sldId="882"/>
        </pc:sldMkLst>
        <pc:extLst>
          <p:ext xmlns:p="http://schemas.openxmlformats.org/presentationml/2006/main" uri="{D6D511B9-2390-475A-947B-AFAB55BFBCF1}">
            <pc226:cmChg xmlns:pc226="http://schemas.microsoft.com/office/powerpoint/2022/06/main/command" chg="del">
              <pc226:chgData name="Kenneth Zimmermann" userId="d34d6372-919b-4aba-a505-ea0e9fdbec66" providerId="ADAL" clId="{8DFA40A3-EB89-4D80-94CF-88C32B2B17C1}" dt="2023-03-27T06:03:34.116" v="1985"/>
              <pc2:cmMkLst xmlns:pc2="http://schemas.microsoft.com/office/powerpoint/2019/9/main/command">
                <pc:docMk/>
                <pc:sldMk cId="3778411857" sldId="882"/>
                <pc2:cmMk id="{8AB89049-CB8C-44AF-8BA9-AD9A1D4BE322}"/>
              </pc2:cmMkLst>
            </pc226:cmChg>
            <pc226:cmChg xmlns:pc226="http://schemas.microsoft.com/office/powerpoint/2022/06/main/command" chg="del mod">
              <pc226:chgData name="Kenneth Zimmermann" userId="d34d6372-919b-4aba-a505-ea0e9fdbec66" providerId="ADAL" clId="{8DFA40A3-EB89-4D80-94CF-88C32B2B17C1}" dt="2023-03-27T06:03:58.971" v="1988"/>
              <pc2:cmMkLst xmlns:pc2="http://schemas.microsoft.com/office/powerpoint/2019/9/main/command">
                <pc:docMk/>
                <pc:sldMk cId="3778411857" sldId="882"/>
                <pc2:cmMk id="{359C0FD1-7FFD-4ED8-9775-C05F9729AAB9}"/>
              </pc2:cmMkLst>
            </pc226:cmChg>
            <pc226:cmChg xmlns:pc226="http://schemas.microsoft.com/office/powerpoint/2022/06/main/command" chg="del mod">
              <pc226:chgData name="Kenneth Zimmermann" userId="d34d6372-919b-4aba-a505-ea0e9fdbec66" providerId="ADAL" clId="{8DFA40A3-EB89-4D80-94CF-88C32B2B17C1}" dt="2023-03-27T06:03:32.133" v="1984"/>
              <pc2:cmMkLst xmlns:pc2="http://schemas.microsoft.com/office/powerpoint/2019/9/main/command">
                <pc:docMk/>
                <pc:sldMk cId="3778411857" sldId="882"/>
                <pc2:cmMk id="{0EA913EF-B49F-492E-98D2-D324B0DFFC27}"/>
              </pc2:cmMkLst>
            </pc226:cmChg>
            <pc226:cmChg xmlns:pc226="http://schemas.microsoft.com/office/powerpoint/2022/06/main/command" chg="del">
              <pc226:chgData name="Kenneth Zimmermann" userId="d34d6372-919b-4aba-a505-ea0e9fdbec66" providerId="ADAL" clId="{8DFA40A3-EB89-4D80-94CF-88C32B2B17C1}" dt="2023-03-27T06:03:37.379" v="1986"/>
              <pc2:cmMkLst xmlns:pc2="http://schemas.microsoft.com/office/powerpoint/2019/9/main/command">
                <pc:docMk/>
                <pc:sldMk cId="3778411857" sldId="882"/>
                <pc2:cmMk id="{85D097FA-DD97-4BCD-A06D-915CAB1D9CA6}"/>
              </pc2:cmMkLst>
            </pc226:cmChg>
          </p:ext>
        </pc:extLst>
      </pc:sldChg>
      <pc:sldChg chg="delCm">
        <pc:chgData name="Kenneth Zimmermann" userId="d34d6372-919b-4aba-a505-ea0e9fdbec66" providerId="ADAL" clId="{8DFA40A3-EB89-4D80-94CF-88C32B2B17C1}" dt="2023-03-27T06:03:16.826" v="1982"/>
        <pc:sldMkLst>
          <pc:docMk/>
          <pc:sldMk cId="4064206828" sldId="885"/>
        </pc:sldMkLst>
        <pc:extLst>
          <p:ext xmlns:p="http://schemas.openxmlformats.org/presentationml/2006/main" uri="{D6D511B9-2390-475A-947B-AFAB55BFBCF1}">
            <pc226:cmChg xmlns:pc226="http://schemas.microsoft.com/office/powerpoint/2022/06/main/command" chg="del">
              <pc226:chgData name="Kenneth Zimmermann" userId="d34d6372-919b-4aba-a505-ea0e9fdbec66" providerId="ADAL" clId="{8DFA40A3-EB89-4D80-94CF-88C32B2B17C1}" dt="2023-03-27T06:03:15.347" v="1981"/>
              <pc2:cmMkLst xmlns:pc2="http://schemas.microsoft.com/office/powerpoint/2019/9/main/command">
                <pc:docMk/>
                <pc:sldMk cId="4064206828" sldId="885"/>
                <pc2:cmMk id="{220D8CCA-CFE2-4660-977A-C7C0DF68338D}"/>
              </pc2:cmMkLst>
            </pc226:cmChg>
            <pc226:cmChg xmlns:pc226="http://schemas.microsoft.com/office/powerpoint/2022/06/main/command" chg="del">
              <pc226:chgData name="Kenneth Zimmermann" userId="d34d6372-919b-4aba-a505-ea0e9fdbec66" providerId="ADAL" clId="{8DFA40A3-EB89-4D80-94CF-88C32B2B17C1}" dt="2023-03-27T06:03:16.826" v="1982"/>
              <pc2:cmMkLst xmlns:pc2="http://schemas.microsoft.com/office/powerpoint/2019/9/main/command">
                <pc:docMk/>
                <pc:sldMk cId="4064206828" sldId="885"/>
                <pc2:cmMk id="{408470CB-FBE8-4A20-8258-4D192A007886}"/>
              </pc2:cmMkLst>
            </pc226:cmChg>
          </p:ext>
        </pc:extLst>
      </pc:sldChg>
      <pc:sldChg chg="addSp delSp modSp mod">
        <pc:chgData name="Kenneth Zimmermann" userId="d34d6372-919b-4aba-a505-ea0e9fdbec66" providerId="ADAL" clId="{8DFA40A3-EB89-4D80-94CF-88C32B2B17C1}" dt="2023-05-04T07:42:19.741" v="2376" actId="14100"/>
        <pc:sldMkLst>
          <pc:docMk/>
          <pc:sldMk cId="1583479998" sldId="886"/>
        </pc:sldMkLst>
        <pc:spChg chg="add del">
          <ac:chgData name="Kenneth Zimmermann" userId="d34d6372-919b-4aba-a505-ea0e9fdbec66" providerId="ADAL" clId="{8DFA40A3-EB89-4D80-94CF-88C32B2B17C1}" dt="2023-05-04T07:33:56.088" v="2332" actId="22"/>
          <ac:spMkLst>
            <pc:docMk/>
            <pc:sldMk cId="1583479998" sldId="886"/>
            <ac:spMk id="3" creationId="{7A311B89-564E-B7AF-F387-4BB1EAA0A385}"/>
          </ac:spMkLst>
        </pc:spChg>
        <pc:spChg chg="mod">
          <ac:chgData name="Kenneth Zimmermann" userId="d34d6372-919b-4aba-a505-ea0e9fdbec66" providerId="ADAL" clId="{8DFA40A3-EB89-4D80-94CF-88C32B2B17C1}" dt="2023-04-04T07:36:54.734" v="2123" actId="13926"/>
          <ac:spMkLst>
            <pc:docMk/>
            <pc:sldMk cId="1583479998" sldId="886"/>
            <ac:spMk id="14" creationId="{4DB7DCD8-2904-9196-6984-B2EBE4A283A2}"/>
          </ac:spMkLst>
        </pc:spChg>
        <pc:graphicFrameChg chg="add del mod">
          <ac:chgData name="Kenneth Zimmermann" userId="d34d6372-919b-4aba-a505-ea0e9fdbec66" providerId="ADAL" clId="{8DFA40A3-EB89-4D80-94CF-88C32B2B17C1}" dt="2023-05-04T07:41:54.523" v="2365" actId="478"/>
          <ac:graphicFrameMkLst>
            <pc:docMk/>
            <pc:sldMk cId="1583479998" sldId="886"/>
            <ac:graphicFrameMk id="4" creationId="{DC7B543A-EC08-4EEB-A802-CF0CD068E384}"/>
          </ac:graphicFrameMkLst>
        </pc:graphicFrameChg>
        <pc:graphicFrameChg chg="add del mod">
          <ac:chgData name="Kenneth Zimmermann" userId="d34d6372-919b-4aba-a505-ea0e9fdbec66" providerId="ADAL" clId="{8DFA40A3-EB89-4D80-94CF-88C32B2B17C1}" dt="2023-05-04T07:33:58.394" v="2333" actId="478"/>
          <ac:graphicFrameMkLst>
            <pc:docMk/>
            <pc:sldMk cId="1583479998" sldId="886"/>
            <ac:graphicFrameMk id="5" creationId="{62BA851C-B5D7-4E23-9AB3-9E42128728FA}"/>
          </ac:graphicFrameMkLst>
        </pc:graphicFrameChg>
        <pc:graphicFrameChg chg="add mod">
          <ac:chgData name="Kenneth Zimmermann" userId="d34d6372-919b-4aba-a505-ea0e9fdbec66" providerId="ADAL" clId="{8DFA40A3-EB89-4D80-94CF-88C32B2B17C1}" dt="2023-05-04T07:42:08.389" v="2369"/>
          <ac:graphicFrameMkLst>
            <pc:docMk/>
            <pc:sldMk cId="1583479998" sldId="886"/>
            <ac:graphicFrameMk id="6" creationId="{DC7B543A-EC08-4EEB-A802-CF0CD068E384}"/>
          </ac:graphicFrameMkLst>
        </pc:graphicFrameChg>
        <pc:graphicFrameChg chg="add mod">
          <ac:chgData name="Kenneth Zimmermann" userId="d34d6372-919b-4aba-a505-ea0e9fdbec66" providerId="ADAL" clId="{8DFA40A3-EB89-4D80-94CF-88C32B2B17C1}" dt="2023-05-04T07:42:11.989" v="2371"/>
          <ac:graphicFrameMkLst>
            <pc:docMk/>
            <pc:sldMk cId="1583479998" sldId="886"/>
            <ac:graphicFrameMk id="7" creationId="{DC7B543A-EC08-4EEB-A802-CF0CD068E384}"/>
          </ac:graphicFrameMkLst>
        </pc:graphicFrameChg>
        <pc:graphicFrameChg chg="add mod">
          <ac:chgData name="Kenneth Zimmermann" userId="d34d6372-919b-4aba-a505-ea0e9fdbec66" providerId="ADAL" clId="{8DFA40A3-EB89-4D80-94CF-88C32B2B17C1}" dt="2023-05-04T07:42:19.741" v="2376" actId="14100"/>
          <ac:graphicFrameMkLst>
            <pc:docMk/>
            <pc:sldMk cId="1583479998" sldId="886"/>
            <ac:graphicFrameMk id="12" creationId="{DC7B543A-EC08-4EEB-A802-CF0CD068E384}"/>
          </ac:graphicFrameMkLst>
        </pc:graphicFrameChg>
      </pc:sldChg>
      <pc:sldChg chg="addSp delSp modSp mod modNotesTx">
        <pc:chgData name="Kenneth Zimmermann" userId="d34d6372-919b-4aba-a505-ea0e9fdbec66" providerId="ADAL" clId="{8DFA40A3-EB89-4D80-94CF-88C32B2B17C1}" dt="2023-05-04T07:43:27.516" v="2419" actId="20577"/>
        <pc:sldMkLst>
          <pc:docMk/>
          <pc:sldMk cId="1587914328" sldId="887"/>
        </pc:sldMkLst>
        <pc:spChg chg="del">
          <ac:chgData name="Kenneth Zimmermann" userId="d34d6372-919b-4aba-a505-ea0e9fdbec66" providerId="ADAL" clId="{8DFA40A3-EB89-4D80-94CF-88C32B2B17C1}" dt="2023-04-04T07:34:48.689" v="2110" actId="478"/>
          <ac:spMkLst>
            <pc:docMk/>
            <pc:sldMk cId="1587914328" sldId="887"/>
            <ac:spMk id="2" creationId="{B96D2B73-64BD-3561-6F34-18077745B776}"/>
          </ac:spMkLst>
        </pc:spChg>
        <pc:spChg chg="add del mod">
          <ac:chgData name="Kenneth Zimmermann" userId="d34d6372-919b-4aba-a505-ea0e9fdbec66" providerId="ADAL" clId="{8DFA40A3-EB89-4D80-94CF-88C32B2B17C1}" dt="2023-04-04T07:34:04.890" v="2104" actId="478"/>
          <ac:spMkLst>
            <pc:docMk/>
            <pc:sldMk cId="1587914328" sldId="887"/>
            <ac:spMk id="4" creationId="{30846041-2A29-EF84-031E-AD8B61EAC82B}"/>
          </ac:spMkLst>
        </pc:spChg>
        <pc:spChg chg="add mod">
          <ac:chgData name="Kenneth Zimmermann" userId="d34d6372-919b-4aba-a505-ea0e9fdbec66" providerId="ADAL" clId="{8DFA40A3-EB89-4D80-94CF-88C32B2B17C1}" dt="2023-05-04T07:41:34.880" v="2364" actId="1076"/>
          <ac:spMkLst>
            <pc:docMk/>
            <pc:sldMk cId="1587914328" sldId="887"/>
            <ac:spMk id="5" creationId="{8862388E-E424-E607-1A1C-6B4D60781FCA}"/>
          </ac:spMkLst>
        </pc:spChg>
        <pc:spChg chg="mod">
          <ac:chgData name="Kenneth Zimmermann" userId="d34d6372-919b-4aba-a505-ea0e9fdbec66" providerId="ADAL" clId="{8DFA40A3-EB89-4D80-94CF-88C32B2B17C1}" dt="2023-05-04T07:31:22.120" v="2328"/>
          <ac:spMkLst>
            <pc:docMk/>
            <pc:sldMk cId="1587914328" sldId="887"/>
            <ac:spMk id="14" creationId="{4DB7DCD8-2904-9196-6984-B2EBE4A283A2}"/>
          </ac:spMkLst>
        </pc:spChg>
        <pc:graphicFrameChg chg="add mod">
          <ac:chgData name="Kenneth Zimmermann" userId="d34d6372-919b-4aba-a505-ea0e9fdbec66" providerId="ADAL" clId="{8DFA40A3-EB89-4D80-94CF-88C32B2B17C1}" dt="2023-05-04T07:40:54.928" v="2340"/>
          <ac:graphicFrameMkLst>
            <pc:docMk/>
            <pc:sldMk cId="1587914328" sldId="887"/>
            <ac:graphicFrameMk id="2" creationId="{74CCB090-211B-4BF9-8461-A3220C8CCD9C}"/>
          </ac:graphicFrameMkLst>
        </pc:graphicFrameChg>
        <pc:graphicFrameChg chg="del mod">
          <ac:chgData name="Kenneth Zimmermann" userId="d34d6372-919b-4aba-a505-ea0e9fdbec66" providerId="ADAL" clId="{8DFA40A3-EB89-4D80-94CF-88C32B2B17C1}" dt="2023-05-04T07:40:21.258" v="2336" actId="478"/>
          <ac:graphicFrameMkLst>
            <pc:docMk/>
            <pc:sldMk cId="1587914328" sldId="887"/>
            <ac:graphicFrameMk id="3" creationId="{F36FE77A-D76A-49BD-822C-E1A0A92C4805}"/>
          </ac:graphicFrameMkLst>
        </pc:graphicFrameChg>
        <pc:graphicFrameChg chg="add del mod">
          <ac:chgData name="Kenneth Zimmermann" userId="d34d6372-919b-4aba-a505-ea0e9fdbec66" providerId="ADAL" clId="{8DFA40A3-EB89-4D80-94CF-88C32B2B17C1}" dt="2023-05-04T07:41:10.980" v="2347" actId="478"/>
          <ac:graphicFrameMkLst>
            <pc:docMk/>
            <pc:sldMk cId="1587914328" sldId="887"/>
            <ac:graphicFrameMk id="6" creationId="{74CCB090-211B-4BF9-8461-A3220C8CCD9C}"/>
          </ac:graphicFrameMkLst>
        </pc:graphicFrameChg>
        <pc:graphicFrameChg chg="add mod">
          <ac:chgData name="Kenneth Zimmermann" userId="d34d6372-919b-4aba-a505-ea0e9fdbec66" providerId="ADAL" clId="{8DFA40A3-EB89-4D80-94CF-88C32B2B17C1}" dt="2023-05-04T07:41:21.159" v="2359"/>
          <ac:graphicFrameMkLst>
            <pc:docMk/>
            <pc:sldMk cId="1587914328" sldId="887"/>
            <ac:graphicFrameMk id="7" creationId="{74CCB090-211B-4BF9-8461-A3220C8CCD9C}"/>
          </ac:graphicFrameMkLst>
        </pc:graphicFrameChg>
        <pc:graphicFrameChg chg="add mod">
          <ac:chgData name="Kenneth Zimmermann" userId="d34d6372-919b-4aba-a505-ea0e9fdbec66" providerId="ADAL" clId="{8DFA40A3-EB89-4D80-94CF-88C32B2B17C1}" dt="2023-05-04T07:41:31.502" v="2363" actId="167"/>
          <ac:graphicFrameMkLst>
            <pc:docMk/>
            <pc:sldMk cId="1587914328" sldId="887"/>
            <ac:graphicFrameMk id="12" creationId="{74CCB090-211B-4BF9-8461-A3220C8CCD9C}"/>
          </ac:graphicFrameMkLst>
        </pc:graphicFrameChg>
        <pc:picChg chg="add del mod">
          <ac:chgData name="Kenneth Zimmermann" userId="d34d6372-919b-4aba-a505-ea0e9fdbec66" providerId="ADAL" clId="{8DFA40A3-EB89-4D80-94CF-88C32B2B17C1}" dt="2023-05-04T07:41:00.304" v="2344"/>
          <ac:picMkLst>
            <pc:docMk/>
            <pc:sldMk cId="1587914328" sldId="887"/>
            <ac:picMk id="4" creationId="{F93470D5-6D96-7283-5E5F-EF31040307CD}"/>
          </ac:picMkLst>
        </pc:picChg>
      </pc:sldChg>
      <pc:sldChg chg="addSp delSp modSp add mod addCm delCm modCm modNotesTx">
        <pc:chgData name="Kenneth Zimmermann" userId="d34d6372-919b-4aba-a505-ea0e9fdbec66" providerId="ADAL" clId="{8DFA40A3-EB89-4D80-94CF-88C32B2B17C1}" dt="2023-04-04T08:09:49.098" v="2280" actId="20577"/>
        <pc:sldMkLst>
          <pc:docMk/>
          <pc:sldMk cId="2617725650" sldId="888"/>
        </pc:sldMkLst>
        <pc:spChg chg="mod">
          <ac:chgData name="Kenneth Zimmermann" userId="d34d6372-919b-4aba-a505-ea0e9fdbec66" providerId="ADAL" clId="{8DFA40A3-EB89-4D80-94CF-88C32B2B17C1}" dt="2023-04-04T08:06:05.647" v="2211" actId="13926"/>
          <ac:spMkLst>
            <pc:docMk/>
            <pc:sldMk cId="2617725650" sldId="888"/>
            <ac:spMk id="2" creationId="{3DC6C4A8-ECBD-4694-954C-5444D7E1D574}"/>
          </ac:spMkLst>
        </pc:spChg>
        <pc:spChg chg="mod">
          <ac:chgData name="Kenneth Zimmermann" userId="d34d6372-919b-4aba-a505-ea0e9fdbec66" providerId="ADAL" clId="{8DFA40A3-EB89-4D80-94CF-88C32B2B17C1}" dt="2023-04-04T08:09:49.098" v="2280" actId="20577"/>
          <ac:spMkLst>
            <pc:docMk/>
            <pc:sldMk cId="2617725650" sldId="888"/>
            <ac:spMk id="14" creationId="{296738B0-900A-D96F-6DEA-F55B9BEC709E}"/>
          </ac:spMkLst>
        </pc:spChg>
        <pc:graphicFrameChg chg="add del mod">
          <ac:chgData name="Kenneth Zimmermann" userId="d34d6372-919b-4aba-a505-ea0e9fdbec66" providerId="ADAL" clId="{8DFA40A3-EB89-4D80-94CF-88C32B2B17C1}" dt="2023-04-04T08:02:44.638" v="2131" actId="478"/>
          <ac:graphicFrameMkLst>
            <pc:docMk/>
            <pc:sldMk cId="2617725650" sldId="888"/>
            <ac:graphicFrameMk id="3" creationId="{122B3A27-7CB4-C8BF-DFE4-5A87E5932677}"/>
          </ac:graphicFrameMkLst>
        </pc:graphicFrameChg>
        <pc:extLst>
          <p:ext xmlns:p="http://schemas.openxmlformats.org/presentationml/2006/main" uri="{D6D511B9-2390-475A-947B-AFAB55BFBCF1}">
            <pc226:cmChg xmlns:pc226="http://schemas.microsoft.com/office/powerpoint/2022/06/main/command" chg="add del mod">
              <pc226:chgData name="Kenneth Zimmermann" userId="d34d6372-919b-4aba-a505-ea0e9fdbec66" providerId="ADAL" clId="{8DFA40A3-EB89-4D80-94CF-88C32B2B17C1}" dt="2023-03-27T06:01:55.791" v="1977"/>
              <pc2:cmMkLst xmlns:pc2="http://schemas.microsoft.com/office/powerpoint/2019/9/main/command">
                <pc:docMk/>
                <pc:sldMk cId="2617725650" sldId="888"/>
                <pc2:cmMk id="{B9D44CE7-33B7-4EDE-A233-8A7064E2CA71}"/>
              </pc2:cmMkLst>
            </pc226:cmChg>
          </p:ext>
        </pc:extLst>
      </pc:sldChg>
    </pc:docChg>
  </pc:docChgLst>
  <pc:docChgLst>
    <pc:chgData name="Christian Leick" userId="05adb669-8f85-4767-9731-b07d04391db9" providerId="ADAL" clId="{52850B1F-E604-4E51-81A2-FFDF82C60F66}"/>
    <pc:docChg chg="undo custSel addSld delSld modSld">
      <pc:chgData name="Christian Leick" userId="05adb669-8f85-4767-9731-b07d04391db9" providerId="ADAL" clId="{52850B1F-E604-4E51-81A2-FFDF82C60F66}" dt="2023-12-19T13:21:15.405" v="134" actId="20577"/>
      <pc:docMkLst>
        <pc:docMk/>
      </pc:docMkLst>
      <pc:sldChg chg="modSp mod">
        <pc:chgData name="Christian Leick" userId="05adb669-8f85-4767-9731-b07d04391db9" providerId="ADAL" clId="{52850B1F-E604-4E51-81A2-FFDF82C60F66}" dt="2023-12-19T13:21:15.405" v="134" actId="20577"/>
        <pc:sldMkLst>
          <pc:docMk/>
          <pc:sldMk cId="2581473272" sldId="836"/>
        </pc:sldMkLst>
        <pc:spChg chg="mod">
          <ac:chgData name="Christian Leick" userId="05adb669-8f85-4767-9731-b07d04391db9" providerId="ADAL" clId="{52850B1F-E604-4E51-81A2-FFDF82C60F66}" dt="2023-12-19T13:21:15.405" v="134" actId="20577"/>
          <ac:spMkLst>
            <pc:docMk/>
            <pc:sldMk cId="2581473272" sldId="836"/>
            <ac:spMk id="3" creationId="{2D9C5230-9779-FE86-D3C6-74F5AEDFDEC9}"/>
          </ac:spMkLst>
        </pc:spChg>
      </pc:sldChg>
      <pc:sldChg chg="del">
        <pc:chgData name="Christian Leick" userId="05adb669-8f85-4767-9731-b07d04391db9" providerId="ADAL" clId="{52850B1F-E604-4E51-81A2-FFDF82C60F66}" dt="2023-12-19T13:20:51.669" v="113" actId="47"/>
        <pc:sldMkLst>
          <pc:docMk/>
          <pc:sldMk cId="3778411857" sldId="882"/>
        </pc:sldMkLst>
      </pc:sldChg>
      <pc:sldChg chg="modSp mod">
        <pc:chgData name="Christian Leick" userId="05adb669-8f85-4767-9731-b07d04391db9" providerId="ADAL" clId="{52850B1F-E604-4E51-81A2-FFDF82C60F66}" dt="2023-12-19T13:19:00.398" v="40" actId="20577"/>
        <pc:sldMkLst>
          <pc:docMk/>
          <pc:sldMk cId="2688530045" sldId="891"/>
        </pc:sldMkLst>
        <pc:spChg chg="mod">
          <ac:chgData name="Christian Leick" userId="05adb669-8f85-4767-9731-b07d04391db9" providerId="ADAL" clId="{52850B1F-E604-4E51-81A2-FFDF82C60F66}" dt="2023-12-19T13:19:00.398" v="40" actId="20577"/>
          <ac:spMkLst>
            <pc:docMk/>
            <pc:sldMk cId="2688530045" sldId="891"/>
            <ac:spMk id="4" creationId="{F63861EB-8780-7107-F652-9A3EA919A7CC}"/>
          </ac:spMkLst>
        </pc:spChg>
      </pc:sldChg>
      <pc:sldChg chg="addSp modSp mod modNotesTx">
        <pc:chgData name="Christian Leick" userId="05adb669-8f85-4767-9731-b07d04391db9" providerId="ADAL" clId="{52850B1F-E604-4E51-81A2-FFDF82C60F66}" dt="2023-12-19T13:16:43.561" v="11" actId="6549"/>
        <pc:sldMkLst>
          <pc:docMk/>
          <pc:sldMk cId="113878302" sldId="892"/>
        </pc:sldMkLst>
        <pc:spChg chg="add mod">
          <ac:chgData name="Christian Leick" userId="05adb669-8f85-4767-9731-b07d04391db9" providerId="ADAL" clId="{52850B1F-E604-4E51-81A2-FFDF82C60F66}" dt="2023-12-19T13:12:27.343" v="1" actId="1076"/>
          <ac:spMkLst>
            <pc:docMk/>
            <pc:sldMk cId="113878302" sldId="892"/>
            <ac:spMk id="6" creationId="{77A4165F-AB6C-BDD1-4ED6-B969CC1AC87A}"/>
          </ac:spMkLst>
        </pc:spChg>
        <pc:spChg chg="add mod">
          <ac:chgData name="Christian Leick" userId="05adb669-8f85-4767-9731-b07d04391db9" providerId="ADAL" clId="{52850B1F-E604-4E51-81A2-FFDF82C60F66}" dt="2023-12-19T13:13:34.587" v="4" actId="1076"/>
          <ac:spMkLst>
            <pc:docMk/>
            <pc:sldMk cId="113878302" sldId="892"/>
            <ac:spMk id="9" creationId="{08CBB765-2A27-02F2-800A-0443F9B570AD}"/>
          </ac:spMkLst>
        </pc:spChg>
      </pc:sldChg>
      <pc:sldChg chg="addSp delSp modSp add mod">
        <pc:chgData name="Christian Leick" userId="05adb669-8f85-4767-9731-b07d04391db9" providerId="ADAL" clId="{52850B1F-E604-4E51-81A2-FFDF82C60F66}" dt="2023-12-19T13:20:38.925" v="112" actId="478"/>
        <pc:sldMkLst>
          <pc:docMk/>
          <pc:sldMk cId="3591212030" sldId="893"/>
        </pc:sldMkLst>
        <pc:spChg chg="mod">
          <ac:chgData name="Christian Leick" userId="05adb669-8f85-4767-9731-b07d04391db9" providerId="ADAL" clId="{52850B1F-E604-4E51-81A2-FFDF82C60F66}" dt="2023-12-19T13:20:36.976" v="111" actId="20577"/>
          <ac:spMkLst>
            <pc:docMk/>
            <pc:sldMk cId="3591212030" sldId="893"/>
            <ac:spMk id="2" creationId="{3DC6C4A8-ECBD-4694-954C-5444D7E1D574}"/>
          </ac:spMkLst>
        </pc:spChg>
        <pc:spChg chg="del mod">
          <ac:chgData name="Christian Leick" userId="05adb669-8f85-4767-9731-b07d04391db9" providerId="ADAL" clId="{52850B1F-E604-4E51-81A2-FFDF82C60F66}" dt="2023-12-19T13:20:33.768" v="104" actId="478"/>
          <ac:spMkLst>
            <pc:docMk/>
            <pc:sldMk cId="3591212030" sldId="893"/>
            <ac:spMk id="4" creationId="{F63861EB-8780-7107-F652-9A3EA919A7CC}"/>
          </ac:spMkLst>
        </pc:spChg>
        <pc:spChg chg="add del mod">
          <ac:chgData name="Christian Leick" userId="05adb669-8f85-4767-9731-b07d04391db9" providerId="ADAL" clId="{52850B1F-E604-4E51-81A2-FFDF82C60F66}" dt="2023-12-19T13:20:38.925" v="112" actId="478"/>
          <ac:spMkLst>
            <pc:docMk/>
            <pc:sldMk cId="3591212030" sldId="893"/>
            <ac:spMk id="5" creationId="{3F4CC50C-083C-89AC-CF10-DEB45E304BFB}"/>
          </ac:spMkLst>
        </pc:spChg>
      </pc:sldChg>
    </pc:docChg>
  </pc:docChgLst>
  <pc:docChgLst>
    <pc:chgData name="Kenneth Zimmermann" userId="d34d6372-919b-4aba-a505-ea0e9fdbec66" providerId="ADAL" clId="{4919959E-E3F0-419E-AEF4-1B8A905FB499}"/>
    <pc:docChg chg="modSld">
      <pc:chgData name="Kenneth Zimmermann" userId="d34d6372-919b-4aba-a505-ea0e9fdbec66" providerId="ADAL" clId="{4919959E-E3F0-419E-AEF4-1B8A905FB499}" dt="2023-12-20T14:12:57.811" v="81" actId="20577"/>
      <pc:docMkLst>
        <pc:docMk/>
      </pc:docMkLst>
      <pc:sldChg chg="modSp mod">
        <pc:chgData name="Kenneth Zimmermann" userId="d34d6372-919b-4aba-a505-ea0e9fdbec66" providerId="ADAL" clId="{4919959E-E3F0-419E-AEF4-1B8A905FB499}" dt="2023-12-20T14:10:16.389" v="0" actId="13926"/>
        <pc:sldMkLst>
          <pc:docMk/>
          <pc:sldMk cId="489972543" sldId="622"/>
        </pc:sldMkLst>
        <pc:spChg chg="mod">
          <ac:chgData name="Kenneth Zimmermann" userId="d34d6372-919b-4aba-a505-ea0e9fdbec66" providerId="ADAL" clId="{4919959E-E3F0-419E-AEF4-1B8A905FB499}" dt="2023-12-20T14:10:16.389" v="0" actId="13926"/>
          <ac:spMkLst>
            <pc:docMk/>
            <pc:sldMk cId="489972543" sldId="622"/>
            <ac:spMk id="2" creationId="{3DC6C4A8-ECBD-4694-954C-5444D7E1D574}"/>
          </ac:spMkLst>
        </pc:spChg>
      </pc:sldChg>
      <pc:sldChg chg="modSp mod">
        <pc:chgData name="Kenneth Zimmermann" userId="d34d6372-919b-4aba-a505-ea0e9fdbec66" providerId="ADAL" clId="{4919959E-E3F0-419E-AEF4-1B8A905FB499}" dt="2023-12-20T14:11:07.715" v="22" actId="13926"/>
        <pc:sldMkLst>
          <pc:docMk/>
          <pc:sldMk cId="3702718476" sldId="732"/>
        </pc:sldMkLst>
        <pc:graphicFrameChg chg="modGraphic">
          <ac:chgData name="Kenneth Zimmermann" userId="d34d6372-919b-4aba-a505-ea0e9fdbec66" providerId="ADAL" clId="{4919959E-E3F0-419E-AEF4-1B8A905FB499}" dt="2023-12-20T14:11:07.715" v="22" actId="13926"/>
          <ac:graphicFrameMkLst>
            <pc:docMk/>
            <pc:sldMk cId="3702718476" sldId="732"/>
            <ac:graphicFrameMk id="4" creationId="{2E4D7EBE-407C-AAFD-8D25-AFDD468D2FE5}"/>
          </ac:graphicFrameMkLst>
        </pc:graphicFrameChg>
      </pc:sldChg>
      <pc:sldChg chg="modSp mod">
        <pc:chgData name="Kenneth Zimmermann" userId="d34d6372-919b-4aba-a505-ea0e9fdbec66" providerId="ADAL" clId="{4919959E-E3F0-419E-AEF4-1B8A905FB499}" dt="2023-12-20T14:12:06.356" v="27" actId="13926"/>
        <pc:sldMkLst>
          <pc:docMk/>
          <pc:sldMk cId="934724382" sldId="768"/>
        </pc:sldMkLst>
        <pc:spChg chg="mod">
          <ac:chgData name="Kenneth Zimmermann" userId="d34d6372-919b-4aba-a505-ea0e9fdbec66" providerId="ADAL" clId="{4919959E-E3F0-419E-AEF4-1B8A905FB499}" dt="2023-12-20T14:12:06.356" v="27" actId="13926"/>
          <ac:spMkLst>
            <pc:docMk/>
            <pc:sldMk cId="934724382" sldId="768"/>
            <ac:spMk id="13" creationId="{ACCF2745-7A90-4B6F-90AB-A0EEC14E960F}"/>
          </ac:spMkLst>
        </pc:spChg>
      </pc:sldChg>
      <pc:sldChg chg="modSp mod">
        <pc:chgData name="Kenneth Zimmermann" userId="d34d6372-919b-4aba-a505-ea0e9fdbec66" providerId="ADAL" clId="{4919959E-E3F0-419E-AEF4-1B8A905FB499}" dt="2023-12-20T14:10:58.643" v="21" actId="207"/>
        <pc:sldMkLst>
          <pc:docMk/>
          <pc:sldMk cId="59313964" sldId="779"/>
        </pc:sldMkLst>
        <pc:spChg chg="mod">
          <ac:chgData name="Kenneth Zimmermann" userId="d34d6372-919b-4aba-a505-ea0e9fdbec66" providerId="ADAL" clId="{4919959E-E3F0-419E-AEF4-1B8A905FB499}" dt="2023-12-20T14:10:34.685" v="11" actId="13926"/>
          <ac:spMkLst>
            <pc:docMk/>
            <pc:sldMk cId="59313964" sldId="779"/>
            <ac:spMk id="2" creationId="{3DC6C4A8-ECBD-4694-954C-5444D7E1D574}"/>
          </ac:spMkLst>
        </pc:spChg>
        <pc:spChg chg="mod">
          <ac:chgData name="Kenneth Zimmermann" userId="d34d6372-919b-4aba-a505-ea0e9fdbec66" providerId="ADAL" clId="{4919959E-E3F0-419E-AEF4-1B8A905FB499}" dt="2023-12-20T14:10:58.643" v="21" actId="207"/>
          <ac:spMkLst>
            <pc:docMk/>
            <pc:sldMk cId="59313964" sldId="779"/>
            <ac:spMk id="7" creationId="{52053174-5934-468C-8F4D-3453D2B347AF}"/>
          </ac:spMkLst>
        </pc:spChg>
      </pc:sldChg>
      <pc:sldChg chg="modSp mod">
        <pc:chgData name="Kenneth Zimmermann" userId="d34d6372-919b-4aba-a505-ea0e9fdbec66" providerId="ADAL" clId="{4919959E-E3F0-419E-AEF4-1B8A905FB499}" dt="2023-12-20T14:12:57.811" v="81" actId="20577"/>
        <pc:sldMkLst>
          <pc:docMk/>
          <pc:sldMk cId="2621505721" sldId="827"/>
        </pc:sldMkLst>
        <pc:spChg chg="mod">
          <ac:chgData name="Kenneth Zimmermann" userId="d34d6372-919b-4aba-a505-ea0e9fdbec66" providerId="ADAL" clId="{4919959E-E3F0-419E-AEF4-1B8A905FB499}" dt="2023-12-20T14:12:57.811" v="81" actId="20577"/>
          <ac:spMkLst>
            <pc:docMk/>
            <pc:sldMk cId="2621505721" sldId="827"/>
            <ac:spMk id="4" creationId="{F312B0CF-B643-4299-B1FE-12F7B7E41F71}"/>
          </ac:spMkLst>
        </pc:spChg>
      </pc:sldChg>
      <pc:sldChg chg="modSp mod">
        <pc:chgData name="Kenneth Zimmermann" userId="d34d6372-919b-4aba-a505-ea0e9fdbec66" providerId="ADAL" clId="{4919959E-E3F0-419E-AEF4-1B8A905FB499}" dt="2023-12-20T14:12:13.178" v="28" actId="13926"/>
        <pc:sldMkLst>
          <pc:docMk/>
          <pc:sldMk cId="890676533" sldId="849"/>
        </pc:sldMkLst>
        <pc:spChg chg="mod">
          <ac:chgData name="Kenneth Zimmermann" userId="d34d6372-919b-4aba-a505-ea0e9fdbec66" providerId="ADAL" clId="{4919959E-E3F0-419E-AEF4-1B8A905FB499}" dt="2023-12-20T14:12:13.178" v="28" actId="13926"/>
          <ac:spMkLst>
            <pc:docMk/>
            <pc:sldMk cId="890676533" sldId="849"/>
            <ac:spMk id="8" creationId="{FD583204-1794-2F02-09B4-7C75843BBC7B}"/>
          </ac:spMkLst>
        </pc:spChg>
      </pc:sldChg>
      <pc:sldChg chg="modSp mod">
        <pc:chgData name="Kenneth Zimmermann" userId="d34d6372-919b-4aba-a505-ea0e9fdbec66" providerId="ADAL" clId="{4919959E-E3F0-419E-AEF4-1B8A905FB499}" dt="2023-12-20T14:10:22.867" v="1" actId="13926"/>
        <pc:sldMkLst>
          <pc:docMk/>
          <pc:sldMk cId="2252319294" sldId="851"/>
        </pc:sldMkLst>
        <pc:spChg chg="mod">
          <ac:chgData name="Kenneth Zimmermann" userId="d34d6372-919b-4aba-a505-ea0e9fdbec66" providerId="ADAL" clId="{4919959E-E3F0-419E-AEF4-1B8A905FB499}" dt="2023-12-20T14:10:22.867" v="1" actId="13926"/>
          <ac:spMkLst>
            <pc:docMk/>
            <pc:sldMk cId="2252319294" sldId="851"/>
            <ac:spMk id="14" creationId="{296738B0-900A-D96F-6DEA-F55B9BEC709E}"/>
          </ac:spMkLst>
        </pc:spChg>
      </pc:sldChg>
      <pc:sldChg chg="modSp mod">
        <pc:chgData name="Kenneth Zimmermann" userId="d34d6372-919b-4aba-a505-ea0e9fdbec66" providerId="ADAL" clId="{4919959E-E3F0-419E-AEF4-1B8A905FB499}" dt="2023-12-20T14:11:33.619" v="23" actId="13926"/>
        <pc:sldMkLst>
          <pc:docMk/>
          <pc:sldMk cId="113878302" sldId="892"/>
        </pc:sldMkLst>
        <pc:spChg chg="mod">
          <ac:chgData name="Kenneth Zimmermann" userId="d34d6372-919b-4aba-a505-ea0e9fdbec66" providerId="ADAL" clId="{4919959E-E3F0-419E-AEF4-1B8A905FB499}" dt="2023-12-20T14:11:33.619" v="23" actId="13926"/>
          <ac:spMkLst>
            <pc:docMk/>
            <pc:sldMk cId="113878302" sldId="892"/>
            <ac:spMk id="2" creationId="{3DC6C4A8-ECBD-4694-954C-5444D7E1D574}"/>
          </ac:spMkLst>
        </pc:spChg>
      </pc:sldChg>
    </pc:docChg>
  </pc:docChgLst>
  <pc:docChgLst>
    <pc:chgData name="Kenneth Zimmermann" userId="d34d6372-919b-4aba-a505-ea0e9fdbec66" providerId="ADAL" clId="{0CE34441-1718-47CC-BE75-8F2C26BDE230}"/>
    <pc:docChg chg="undo redo custSel addSld delSld modSld sldOrd">
      <pc:chgData name="Kenneth Zimmermann" userId="d34d6372-919b-4aba-a505-ea0e9fdbec66" providerId="ADAL" clId="{0CE34441-1718-47CC-BE75-8F2C26BDE230}" dt="2023-12-19T13:17:48.098" v="4351" actId="20577"/>
      <pc:docMkLst>
        <pc:docMk/>
      </pc:docMkLst>
      <pc:sldChg chg="addSp delSp modSp mod">
        <pc:chgData name="Kenneth Zimmermann" userId="d34d6372-919b-4aba-a505-ea0e9fdbec66" providerId="ADAL" clId="{0CE34441-1718-47CC-BE75-8F2C26BDE230}" dt="2023-12-19T12:49:25.989" v="4150" actId="1076"/>
        <pc:sldMkLst>
          <pc:docMk/>
          <pc:sldMk cId="3798856261" sldId="658"/>
        </pc:sldMkLst>
        <pc:spChg chg="add mod">
          <ac:chgData name="Kenneth Zimmermann" userId="d34d6372-919b-4aba-a505-ea0e9fdbec66" providerId="ADAL" clId="{0CE34441-1718-47CC-BE75-8F2C26BDE230}" dt="2023-12-06T13:06:10.109" v="610" actId="571"/>
          <ac:spMkLst>
            <pc:docMk/>
            <pc:sldMk cId="3798856261" sldId="658"/>
            <ac:spMk id="3" creationId="{C3E61CF4-2F64-DA74-53D8-9435CB8C3EFF}"/>
          </ac:spMkLst>
        </pc:spChg>
        <pc:spChg chg="mod">
          <ac:chgData name="Kenneth Zimmermann" userId="d34d6372-919b-4aba-a505-ea0e9fdbec66" providerId="ADAL" clId="{0CE34441-1718-47CC-BE75-8F2C26BDE230}" dt="2023-12-06T13:15:01.207" v="755" actId="1076"/>
          <ac:spMkLst>
            <pc:docMk/>
            <pc:sldMk cId="3798856261" sldId="658"/>
            <ac:spMk id="4" creationId="{CC4B1EBF-08D3-4608-9CE1-65F87946808B}"/>
          </ac:spMkLst>
        </pc:spChg>
        <pc:spChg chg="mod">
          <ac:chgData name="Kenneth Zimmermann" userId="d34d6372-919b-4aba-a505-ea0e9fdbec66" providerId="ADAL" clId="{0CE34441-1718-47CC-BE75-8F2C26BDE230}" dt="2023-12-06T13:12:44.786" v="663" actId="1076"/>
          <ac:spMkLst>
            <pc:docMk/>
            <pc:sldMk cId="3798856261" sldId="658"/>
            <ac:spMk id="6" creationId="{54B18332-F6BB-5E73-633B-6896B0A32935}"/>
          </ac:spMkLst>
        </pc:spChg>
        <pc:spChg chg="mod">
          <ac:chgData name="Kenneth Zimmermann" userId="d34d6372-919b-4aba-a505-ea0e9fdbec66" providerId="ADAL" clId="{0CE34441-1718-47CC-BE75-8F2C26BDE230}" dt="2023-12-06T13:14:28.906" v="749" actId="1076"/>
          <ac:spMkLst>
            <pc:docMk/>
            <pc:sldMk cId="3798856261" sldId="658"/>
            <ac:spMk id="8" creationId="{85F42C10-5BEE-44C1-4322-31A83948A2DD}"/>
          </ac:spMkLst>
        </pc:spChg>
        <pc:spChg chg="mod">
          <ac:chgData name="Kenneth Zimmermann" userId="d34d6372-919b-4aba-a505-ea0e9fdbec66" providerId="ADAL" clId="{0CE34441-1718-47CC-BE75-8F2C26BDE230}" dt="2023-12-06T13:14:31.617" v="750" actId="1076"/>
          <ac:spMkLst>
            <pc:docMk/>
            <pc:sldMk cId="3798856261" sldId="658"/>
            <ac:spMk id="9" creationId="{A163E878-1D7B-FEE8-4946-1E5DDF868E99}"/>
          </ac:spMkLst>
        </pc:spChg>
        <pc:spChg chg="del mod">
          <ac:chgData name="Kenneth Zimmermann" userId="d34d6372-919b-4aba-a505-ea0e9fdbec66" providerId="ADAL" clId="{0CE34441-1718-47CC-BE75-8F2C26BDE230}" dt="2023-12-06T13:10:51.446" v="642"/>
          <ac:spMkLst>
            <pc:docMk/>
            <pc:sldMk cId="3798856261" sldId="658"/>
            <ac:spMk id="12" creationId="{78A05C51-E9CA-0481-E28A-5AD146B5F9E0}"/>
          </ac:spMkLst>
        </pc:spChg>
        <pc:spChg chg="add mod">
          <ac:chgData name="Kenneth Zimmermann" userId="d34d6372-919b-4aba-a505-ea0e9fdbec66" providerId="ADAL" clId="{0CE34441-1718-47CC-BE75-8F2C26BDE230}" dt="2023-12-06T13:14:56.553" v="754" actId="1076"/>
          <ac:spMkLst>
            <pc:docMk/>
            <pc:sldMk cId="3798856261" sldId="658"/>
            <ac:spMk id="19" creationId="{CFEEB9D0-2AC5-464D-439E-5E43E8F20664}"/>
          </ac:spMkLst>
        </pc:spChg>
        <pc:spChg chg="add mod">
          <ac:chgData name="Kenneth Zimmermann" userId="d34d6372-919b-4aba-a505-ea0e9fdbec66" providerId="ADAL" clId="{0CE34441-1718-47CC-BE75-8F2C26BDE230}" dt="2023-12-08T09:17:01.199" v="4115" actId="113"/>
          <ac:spMkLst>
            <pc:docMk/>
            <pc:sldMk cId="3798856261" sldId="658"/>
            <ac:spMk id="21" creationId="{A3F8D7CD-8DA1-A319-7E87-23FF780F9CA6}"/>
          </ac:spMkLst>
        </pc:spChg>
        <pc:picChg chg="mod">
          <ac:chgData name="Kenneth Zimmermann" userId="d34d6372-919b-4aba-a505-ea0e9fdbec66" providerId="ADAL" clId="{0CE34441-1718-47CC-BE75-8F2C26BDE230}" dt="2023-12-06T13:15:06.956" v="756" actId="1076"/>
          <ac:picMkLst>
            <pc:docMk/>
            <pc:sldMk cId="3798856261" sldId="658"/>
            <ac:picMk id="10" creationId="{5CDE9601-A568-6626-3DBD-0AD26D3194C5}"/>
          </ac:picMkLst>
        </pc:picChg>
        <pc:picChg chg="add mod">
          <ac:chgData name="Kenneth Zimmermann" userId="d34d6372-919b-4aba-a505-ea0e9fdbec66" providerId="ADAL" clId="{0CE34441-1718-47CC-BE75-8F2C26BDE230}" dt="2023-12-06T13:06:10.109" v="610" actId="571"/>
          <ac:picMkLst>
            <pc:docMk/>
            <pc:sldMk cId="3798856261" sldId="658"/>
            <ac:picMk id="14" creationId="{45E24983-E8CF-AD4D-27CF-BABE6F8640A8}"/>
          </ac:picMkLst>
        </pc:picChg>
        <pc:picChg chg="mod">
          <ac:chgData name="Kenneth Zimmermann" userId="d34d6372-919b-4aba-a505-ea0e9fdbec66" providerId="ADAL" clId="{0CE34441-1718-47CC-BE75-8F2C26BDE230}" dt="2023-12-19T12:49:25.989" v="4150" actId="1076"/>
          <ac:picMkLst>
            <pc:docMk/>
            <pc:sldMk cId="3798856261" sldId="658"/>
            <ac:picMk id="15" creationId="{C48E4FCA-F687-D06E-9514-27DC6BC29051}"/>
          </ac:picMkLst>
        </pc:picChg>
        <pc:picChg chg="mod">
          <ac:chgData name="Kenneth Zimmermann" userId="d34d6372-919b-4aba-a505-ea0e9fdbec66" providerId="ADAL" clId="{0CE34441-1718-47CC-BE75-8F2C26BDE230}" dt="2023-12-06T13:12:50.605" v="665" actId="1076"/>
          <ac:picMkLst>
            <pc:docMk/>
            <pc:sldMk cId="3798856261" sldId="658"/>
            <ac:picMk id="17" creationId="{896262D5-28F2-5C71-B512-43FC1E7A1476}"/>
          </ac:picMkLst>
        </pc:picChg>
      </pc:sldChg>
      <pc:sldChg chg="modSp mod">
        <pc:chgData name="Kenneth Zimmermann" userId="d34d6372-919b-4aba-a505-ea0e9fdbec66" providerId="ADAL" clId="{0CE34441-1718-47CC-BE75-8F2C26BDE230}" dt="2023-12-08T06:44:32.782" v="3622" actId="20577"/>
        <pc:sldMkLst>
          <pc:docMk/>
          <pc:sldMk cId="3702718476" sldId="732"/>
        </pc:sldMkLst>
        <pc:graphicFrameChg chg="modGraphic">
          <ac:chgData name="Kenneth Zimmermann" userId="d34d6372-919b-4aba-a505-ea0e9fdbec66" providerId="ADAL" clId="{0CE34441-1718-47CC-BE75-8F2C26BDE230}" dt="2023-12-08T06:44:32.782" v="3622" actId="20577"/>
          <ac:graphicFrameMkLst>
            <pc:docMk/>
            <pc:sldMk cId="3702718476" sldId="732"/>
            <ac:graphicFrameMk id="4" creationId="{2E4D7EBE-407C-AAFD-8D25-AFDD468D2FE5}"/>
          </ac:graphicFrameMkLst>
        </pc:graphicFrameChg>
      </pc:sldChg>
      <pc:sldChg chg="modSp mod">
        <pc:chgData name="Kenneth Zimmermann" userId="d34d6372-919b-4aba-a505-ea0e9fdbec66" providerId="ADAL" clId="{0CE34441-1718-47CC-BE75-8F2C26BDE230}" dt="2023-12-19T13:16:53.029" v="4316" actId="20577"/>
        <pc:sldMkLst>
          <pc:docMk/>
          <pc:sldMk cId="59313964" sldId="779"/>
        </pc:sldMkLst>
        <pc:spChg chg="mod">
          <ac:chgData name="Kenneth Zimmermann" userId="d34d6372-919b-4aba-a505-ea0e9fdbec66" providerId="ADAL" clId="{0CE34441-1718-47CC-BE75-8F2C26BDE230}" dt="2023-12-19T13:16:53.029" v="4316" actId="20577"/>
          <ac:spMkLst>
            <pc:docMk/>
            <pc:sldMk cId="59313964" sldId="779"/>
            <ac:spMk id="7" creationId="{52053174-5934-468C-8F4D-3453D2B347AF}"/>
          </ac:spMkLst>
        </pc:spChg>
      </pc:sldChg>
      <pc:sldChg chg="modSp mod delCm modCm">
        <pc:chgData name="Kenneth Zimmermann" userId="d34d6372-919b-4aba-a505-ea0e9fdbec66" providerId="ADAL" clId="{0CE34441-1718-47CC-BE75-8F2C26BDE230}" dt="2023-12-19T12:51:10.318" v="4151"/>
        <pc:sldMkLst>
          <pc:docMk/>
          <pc:sldMk cId="1064610468" sldId="787"/>
        </pc:sldMkLst>
        <pc:spChg chg="mod">
          <ac:chgData name="Kenneth Zimmermann" userId="d34d6372-919b-4aba-a505-ea0e9fdbec66" providerId="ADAL" clId="{0CE34441-1718-47CC-BE75-8F2C26BDE230}" dt="2023-12-08T07:34:37.242" v="3727" actId="20577"/>
          <ac:spMkLst>
            <pc:docMk/>
            <pc:sldMk cId="1064610468" sldId="787"/>
            <ac:spMk id="7" creationId="{52053174-5934-468C-8F4D-3453D2B347AF}"/>
          </ac:spMkLst>
        </pc:spChg>
        <pc:extLst>
          <p:ext xmlns:p="http://schemas.openxmlformats.org/presentationml/2006/main" uri="{D6D511B9-2390-475A-947B-AFAB55BFBCF1}">
            <pc226:cmChg xmlns:pc226="http://schemas.microsoft.com/office/powerpoint/2022/06/main/command" chg="del mod">
              <pc226:chgData name="Kenneth Zimmermann" userId="d34d6372-919b-4aba-a505-ea0e9fdbec66" providerId="ADAL" clId="{0CE34441-1718-47CC-BE75-8F2C26BDE230}" dt="2023-12-19T12:51:10.318" v="4151"/>
              <pc2:cmMkLst xmlns:pc2="http://schemas.microsoft.com/office/powerpoint/2019/9/main/command">
                <pc:docMk/>
                <pc:sldMk cId="1064610468" sldId="787"/>
                <pc2:cmMk id="{73BA7385-F737-48FD-B05D-C486651C1CA2}"/>
              </pc2:cmMkLst>
            </pc226:cmChg>
          </p:ext>
        </pc:extLst>
      </pc:sldChg>
      <pc:sldChg chg="modSp mod">
        <pc:chgData name="Kenneth Zimmermann" userId="d34d6372-919b-4aba-a505-ea0e9fdbec66" providerId="ADAL" clId="{0CE34441-1718-47CC-BE75-8F2C26BDE230}" dt="2023-12-06T12:51:21.986" v="79" actId="20577"/>
        <pc:sldMkLst>
          <pc:docMk/>
          <pc:sldMk cId="3586443964" sldId="806"/>
        </pc:sldMkLst>
        <pc:spChg chg="mod">
          <ac:chgData name="Kenneth Zimmermann" userId="d34d6372-919b-4aba-a505-ea0e9fdbec66" providerId="ADAL" clId="{0CE34441-1718-47CC-BE75-8F2C26BDE230}" dt="2023-12-06T12:51:21.986" v="79" actId="20577"/>
          <ac:spMkLst>
            <pc:docMk/>
            <pc:sldMk cId="3586443964" sldId="806"/>
            <ac:spMk id="2" creationId="{3DC6C4A8-ECBD-4694-954C-5444D7E1D574}"/>
          </ac:spMkLst>
        </pc:spChg>
      </pc:sldChg>
      <pc:sldChg chg="modSp mod">
        <pc:chgData name="Kenneth Zimmermann" userId="d34d6372-919b-4aba-a505-ea0e9fdbec66" providerId="ADAL" clId="{0CE34441-1718-47CC-BE75-8F2C26BDE230}" dt="2023-12-08T06:44:55.711" v="3623" actId="13926"/>
        <pc:sldMkLst>
          <pc:docMk/>
          <pc:sldMk cId="2621505721" sldId="827"/>
        </pc:sldMkLst>
        <pc:spChg chg="mod">
          <ac:chgData name="Kenneth Zimmermann" userId="d34d6372-919b-4aba-a505-ea0e9fdbec66" providerId="ADAL" clId="{0CE34441-1718-47CC-BE75-8F2C26BDE230}" dt="2023-12-08T06:44:55.711" v="3623" actId="13926"/>
          <ac:spMkLst>
            <pc:docMk/>
            <pc:sldMk cId="2621505721" sldId="827"/>
            <ac:spMk id="4" creationId="{F312B0CF-B643-4299-B1FE-12F7B7E41F71}"/>
          </ac:spMkLst>
        </pc:spChg>
      </pc:sldChg>
      <pc:sldChg chg="modSp mod">
        <pc:chgData name="Kenneth Zimmermann" userId="d34d6372-919b-4aba-a505-ea0e9fdbec66" providerId="ADAL" clId="{0CE34441-1718-47CC-BE75-8F2C26BDE230}" dt="2023-12-08T08:54:18.521" v="3802" actId="13926"/>
        <pc:sldMkLst>
          <pc:docMk/>
          <pc:sldMk cId="3572771457" sldId="830"/>
        </pc:sldMkLst>
        <pc:spChg chg="mod">
          <ac:chgData name="Kenneth Zimmermann" userId="d34d6372-919b-4aba-a505-ea0e9fdbec66" providerId="ADAL" clId="{0CE34441-1718-47CC-BE75-8F2C26BDE230}" dt="2023-12-06T12:51:29.031" v="87" actId="20577"/>
          <ac:spMkLst>
            <pc:docMk/>
            <pc:sldMk cId="3572771457" sldId="830"/>
            <ac:spMk id="2" creationId="{3DC6C4A8-ECBD-4694-954C-5444D7E1D574}"/>
          </ac:spMkLst>
        </pc:spChg>
        <pc:spChg chg="mod">
          <ac:chgData name="Kenneth Zimmermann" userId="d34d6372-919b-4aba-a505-ea0e9fdbec66" providerId="ADAL" clId="{0CE34441-1718-47CC-BE75-8F2C26BDE230}" dt="2023-12-08T08:54:18.521" v="3802" actId="13926"/>
          <ac:spMkLst>
            <pc:docMk/>
            <pc:sldMk cId="3572771457" sldId="830"/>
            <ac:spMk id="5" creationId="{A06A92F3-47D7-9237-D1D5-BA9B7B0EE019}"/>
          </ac:spMkLst>
        </pc:spChg>
      </pc:sldChg>
      <pc:sldChg chg="modSp del mod">
        <pc:chgData name="Kenneth Zimmermann" userId="d34d6372-919b-4aba-a505-ea0e9fdbec66" providerId="ADAL" clId="{0CE34441-1718-47CC-BE75-8F2C26BDE230}" dt="2023-12-06T13:00:53.353" v="565" actId="47"/>
        <pc:sldMkLst>
          <pc:docMk/>
          <pc:sldMk cId="2472498203" sldId="831"/>
        </pc:sldMkLst>
        <pc:spChg chg="mod">
          <ac:chgData name="Kenneth Zimmermann" userId="d34d6372-919b-4aba-a505-ea0e9fdbec66" providerId="ADAL" clId="{0CE34441-1718-47CC-BE75-8F2C26BDE230}" dt="2023-12-06T12:51:34.915" v="88"/>
          <ac:spMkLst>
            <pc:docMk/>
            <pc:sldMk cId="2472498203" sldId="831"/>
            <ac:spMk id="2" creationId="{3DC6C4A8-ECBD-4694-954C-5444D7E1D574}"/>
          </ac:spMkLst>
        </pc:spChg>
      </pc:sldChg>
      <pc:sldChg chg="modSp mod">
        <pc:chgData name="Kenneth Zimmermann" userId="d34d6372-919b-4aba-a505-ea0e9fdbec66" providerId="ADAL" clId="{0CE34441-1718-47CC-BE75-8F2C26BDE230}" dt="2023-12-06T12:52:28.298" v="128" actId="20577"/>
        <pc:sldMkLst>
          <pc:docMk/>
          <pc:sldMk cId="2581473272" sldId="836"/>
        </pc:sldMkLst>
        <pc:spChg chg="mod">
          <ac:chgData name="Kenneth Zimmermann" userId="d34d6372-919b-4aba-a505-ea0e9fdbec66" providerId="ADAL" clId="{0CE34441-1718-47CC-BE75-8F2C26BDE230}" dt="2023-12-06T12:52:28.298" v="128" actId="20577"/>
          <ac:spMkLst>
            <pc:docMk/>
            <pc:sldMk cId="2581473272" sldId="836"/>
            <ac:spMk id="3" creationId="{2D9C5230-9779-FE86-D3C6-74F5AEDFDEC9}"/>
          </ac:spMkLst>
        </pc:spChg>
      </pc:sldChg>
      <pc:sldChg chg="modSp mod">
        <pc:chgData name="Kenneth Zimmermann" userId="d34d6372-919b-4aba-a505-ea0e9fdbec66" providerId="ADAL" clId="{0CE34441-1718-47CC-BE75-8F2C26BDE230}" dt="2023-12-08T09:06:42.924" v="4112" actId="113"/>
        <pc:sldMkLst>
          <pc:docMk/>
          <pc:sldMk cId="1447104663" sldId="848"/>
        </pc:sldMkLst>
        <pc:spChg chg="mod">
          <ac:chgData name="Kenneth Zimmermann" userId="d34d6372-919b-4aba-a505-ea0e9fdbec66" providerId="ADAL" clId="{0CE34441-1718-47CC-BE75-8F2C26BDE230}" dt="2023-12-08T09:06:42.924" v="4112" actId="113"/>
          <ac:spMkLst>
            <pc:docMk/>
            <pc:sldMk cId="1447104663" sldId="848"/>
            <ac:spMk id="5" creationId="{DDDA5425-C331-88B8-5F63-622D6D2D1362}"/>
          </ac:spMkLst>
        </pc:spChg>
      </pc:sldChg>
      <pc:sldChg chg="modSp mod">
        <pc:chgData name="Kenneth Zimmermann" userId="d34d6372-919b-4aba-a505-ea0e9fdbec66" providerId="ADAL" clId="{0CE34441-1718-47CC-BE75-8F2C26BDE230}" dt="2023-12-08T08:35:29.134" v="3749" actId="20577"/>
        <pc:sldMkLst>
          <pc:docMk/>
          <pc:sldMk cId="890676533" sldId="849"/>
        </pc:sldMkLst>
        <pc:spChg chg="mod">
          <ac:chgData name="Kenneth Zimmermann" userId="d34d6372-919b-4aba-a505-ea0e9fdbec66" providerId="ADAL" clId="{0CE34441-1718-47CC-BE75-8F2C26BDE230}" dt="2023-12-08T08:35:29.134" v="3749" actId="20577"/>
          <ac:spMkLst>
            <pc:docMk/>
            <pc:sldMk cId="890676533" sldId="849"/>
            <ac:spMk id="8" creationId="{FD583204-1794-2F02-09B4-7C75843BBC7B}"/>
          </ac:spMkLst>
        </pc:spChg>
      </pc:sldChg>
      <pc:sldChg chg="modSp mod">
        <pc:chgData name="Kenneth Zimmermann" userId="d34d6372-919b-4aba-a505-ea0e9fdbec66" providerId="ADAL" clId="{0CE34441-1718-47CC-BE75-8F2C26BDE230}" dt="2023-12-08T06:34:22.522" v="3504" actId="20577"/>
        <pc:sldMkLst>
          <pc:docMk/>
          <pc:sldMk cId="2252319294" sldId="851"/>
        </pc:sldMkLst>
        <pc:spChg chg="mod">
          <ac:chgData name="Kenneth Zimmermann" userId="d34d6372-919b-4aba-a505-ea0e9fdbec66" providerId="ADAL" clId="{0CE34441-1718-47CC-BE75-8F2C26BDE230}" dt="2023-12-08T06:34:22.522" v="3504" actId="20577"/>
          <ac:spMkLst>
            <pc:docMk/>
            <pc:sldMk cId="2252319294" sldId="851"/>
            <ac:spMk id="14" creationId="{296738B0-900A-D96F-6DEA-F55B9BEC709E}"/>
          </ac:spMkLst>
        </pc:spChg>
      </pc:sldChg>
      <pc:sldChg chg="modSp mod">
        <pc:chgData name="Kenneth Zimmermann" userId="d34d6372-919b-4aba-a505-ea0e9fdbec66" providerId="ADAL" clId="{0CE34441-1718-47CC-BE75-8F2C26BDE230}" dt="2023-12-06T12:55:12.491" v="236" actId="20577"/>
        <pc:sldMkLst>
          <pc:docMk/>
          <pc:sldMk cId="2026412432" sldId="867"/>
        </pc:sldMkLst>
        <pc:spChg chg="mod">
          <ac:chgData name="Kenneth Zimmermann" userId="d34d6372-919b-4aba-a505-ea0e9fdbec66" providerId="ADAL" clId="{0CE34441-1718-47CC-BE75-8F2C26BDE230}" dt="2023-12-06T12:54:39.546" v="235" actId="20577"/>
          <ac:spMkLst>
            <pc:docMk/>
            <pc:sldMk cId="2026412432" sldId="867"/>
            <ac:spMk id="2" creationId="{3DC6C4A8-ECBD-4694-954C-5444D7E1D574}"/>
          </ac:spMkLst>
        </pc:spChg>
        <pc:spChg chg="mod">
          <ac:chgData name="Kenneth Zimmermann" userId="d34d6372-919b-4aba-a505-ea0e9fdbec66" providerId="ADAL" clId="{0CE34441-1718-47CC-BE75-8F2C26BDE230}" dt="2023-12-06T12:55:12.491" v="236" actId="20577"/>
          <ac:spMkLst>
            <pc:docMk/>
            <pc:sldMk cId="2026412432" sldId="867"/>
            <ac:spMk id="5" creationId="{34BAC4A1-EF95-4832-8E08-FA7A8EB315FA}"/>
          </ac:spMkLst>
        </pc:spChg>
      </pc:sldChg>
      <pc:sldChg chg="modSp mod ord">
        <pc:chgData name="Kenneth Zimmermann" userId="d34d6372-919b-4aba-a505-ea0e9fdbec66" providerId="ADAL" clId="{0CE34441-1718-47CC-BE75-8F2C26BDE230}" dt="2023-12-06T13:17:18.659" v="758" actId="20577"/>
        <pc:sldMkLst>
          <pc:docMk/>
          <pc:sldMk cId="1150661465" sldId="869"/>
        </pc:sldMkLst>
        <pc:spChg chg="mod">
          <ac:chgData name="Kenneth Zimmermann" userId="d34d6372-919b-4aba-a505-ea0e9fdbec66" providerId="ADAL" clId="{0CE34441-1718-47CC-BE75-8F2C26BDE230}" dt="2023-12-06T12:51:41.620" v="90"/>
          <ac:spMkLst>
            <pc:docMk/>
            <pc:sldMk cId="1150661465" sldId="869"/>
            <ac:spMk id="2" creationId="{3DC6C4A8-ECBD-4694-954C-5444D7E1D574}"/>
          </ac:spMkLst>
        </pc:spChg>
        <pc:spChg chg="mod">
          <ac:chgData name="Kenneth Zimmermann" userId="d34d6372-919b-4aba-a505-ea0e9fdbec66" providerId="ADAL" clId="{0CE34441-1718-47CC-BE75-8F2C26BDE230}" dt="2023-12-06T13:17:18.659" v="758" actId="20577"/>
          <ac:spMkLst>
            <pc:docMk/>
            <pc:sldMk cId="1150661465" sldId="869"/>
            <ac:spMk id="4" creationId="{F63861EB-8780-7107-F652-9A3EA919A7CC}"/>
          </ac:spMkLst>
        </pc:spChg>
        <pc:grpChg chg="mod">
          <ac:chgData name="Kenneth Zimmermann" userId="d34d6372-919b-4aba-a505-ea0e9fdbec66" providerId="ADAL" clId="{0CE34441-1718-47CC-BE75-8F2C26BDE230}" dt="2023-12-06T12:48:35.144" v="39" actId="1076"/>
          <ac:grpSpMkLst>
            <pc:docMk/>
            <pc:sldMk cId="1150661465" sldId="869"/>
            <ac:grpSpMk id="9" creationId="{2EBB1B08-DCBD-1196-819F-9BA3DFA6A93A}"/>
          </ac:grpSpMkLst>
        </pc:grpChg>
      </pc:sldChg>
      <pc:sldChg chg="addSp delSp modSp mod ord addCm delCm modCm">
        <pc:chgData name="Kenneth Zimmermann" userId="d34d6372-919b-4aba-a505-ea0e9fdbec66" providerId="ADAL" clId="{0CE34441-1718-47CC-BE75-8F2C26BDE230}" dt="2023-12-19T13:08:18.849" v="4152" actId="20577"/>
        <pc:sldMkLst>
          <pc:docMk/>
          <pc:sldMk cId="437922688" sldId="870"/>
        </pc:sldMkLst>
        <pc:spChg chg="add mod">
          <ac:chgData name="Kenneth Zimmermann" userId="d34d6372-919b-4aba-a505-ea0e9fdbec66" providerId="ADAL" clId="{0CE34441-1718-47CC-BE75-8F2C26BDE230}" dt="2023-12-07T14:13:35.457" v="3458"/>
          <ac:spMkLst>
            <pc:docMk/>
            <pc:sldMk cId="437922688" sldId="870"/>
            <ac:spMk id="3" creationId="{921A3891-3BE6-4033-E2CC-E9AFFF114041}"/>
          </ac:spMkLst>
        </pc:spChg>
        <pc:spChg chg="del">
          <ac:chgData name="Kenneth Zimmermann" userId="d34d6372-919b-4aba-a505-ea0e9fdbec66" providerId="ADAL" clId="{0CE34441-1718-47CC-BE75-8F2C26BDE230}" dt="2023-12-07T06:57:48.234" v="870" actId="21"/>
          <ac:spMkLst>
            <pc:docMk/>
            <pc:sldMk cId="437922688" sldId="870"/>
            <ac:spMk id="3" creationId="{B446D381-3AC9-1B38-B676-01BEE48024BD}"/>
          </ac:spMkLst>
        </pc:spChg>
        <pc:spChg chg="mod">
          <ac:chgData name="Kenneth Zimmermann" userId="d34d6372-919b-4aba-a505-ea0e9fdbec66" providerId="ADAL" clId="{0CE34441-1718-47CC-BE75-8F2C26BDE230}" dt="2023-12-19T13:08:18.849" v="4152" actId="20577"/>
          <ac:spMkLst>
            <pc:docMk/>
            <pc:sldMk cId="437922688" sldId="870"/>
            <ac:spMk id="4" creationId="{F63861EB-8780-7107-F652-9A3EA919A7CC}"/>
          </ac:spMkLst>
        </pc:spChg>
        <pc:extLst>
          <p:ext xmlns:p="http://schemas.openxmlformats.org/presentationml/2006/main" uri="{D6D511B9-2390-475A-947B-AFAB55BFBCF1}">
            <pc226:cmChg xmlns:pc226="http://schemas.microsoft.com/office/powerpoint/2022/06/main/command" chg="add del mod">
              <pc226:chgData name="Kenneth Zimmermann" userId="d34d6372-919b-4aba-a505-ea0e9fdbec66" providerId="ADAL" clId="{0CE34441-1718-47CC-BE75-8F2C26BDE230}" dt="2023-12-08T09:04:33.687" v="4103"/>
              <pc2:cmMkLst xmlns:pc2="http://schemas.microsoft.com/office/powerpoint/2019/9/main/command">
                <pc:docMk/>
                <pc:sldMk cId="437922688" sldId="870"/>
                <pc2:cmMk id="{C3C36A11-EA42-4A71-A8D9-F3719A9CD98B}"/>
              </pc2:cmMkLst>
            </pc226:cmChg>
            <pc226:cmChg xmlns:pc226="http://schemas.microsoft.com/office/powerpoint/2022/06/main/command" chg="add del mod">
              <pc226:chgData name="Kenneth Zimmermann" userId="d34d6372-919b-4aba-a505-ea0e9fdbec66" providerId="ADAL" clId="{0CE34441-1718-47CC-BE75-8F2C26BDE230}" dt="2023-12-08T09:04:43.945" v="4105"/>
              <pc2:cmMkLst xmlns:pc2="http://schemas.microsoft.com/office/powerpoint/2019/9/main/command">
                <pc:docMk/>
                <pc:sldMk cId="437922688" sldId="870"/>
                <pc2:cmMk id="{961D2840-9E37-4A64-969E-BCCA88FC0A33}"/>
              </pc2:cmMkLst>
              <pc226:cmRplyChg chg="add">
                <pc226:chgData name="Kenneth Zimmermann" userId="d34d6372-919b-4aba-a505-ea0e9fdbec66" providerId="ADAL" clId="{0CE34441-1718-47CC-BE75-8F2C26BDE230}" dt="2023-12-07T12:16:56.379" v="1441"/>
                <pc2:cmRplyMkLst xmlns:pc2="http://schemas.microsoft.com/office/powerpoint/2019/9/main/command">
                  <pc:docMk/>
                  <pc:sldMk cId="437922688" sldId="870"/>
                  <pc2:cmMk id="{961D2840-9E37-4A64-969E-BCCA88FC0A33}"/>
                  <pc2:cmRplyMk id="{C087EA9B-DE85-4A13-A696-FEDB64694F86}"/>
                </pc2:cmRplyMkLst>
              </pc226:cmRplyChg>
            </pc226:cmChg>
            <pc226:cmChg xmlns:pc226="http://schemas.microsoft.com/office/powerpoint/2022/06/main/command" chg="add del mod">
              <pc226:chgData name="Kenneth Zimmermann" userId="d34d6372-919b-4aba-a505-ea0e9fdbec66" providerId="ADAL" clId="{0CE34441-1718-47CC-BE75-8F2C26BDE230}" dt="2023-12-08T09:04:48.314" v="4106"/>
              <pc2:cmMkLst xmlns:pc2="http://schemas.microsoft.com/office/powerpoint/2019/9/main/command">
                <pc:docMk/>
                <pc:sldMk cId="437922688" sldId="870"/>
                <pc2:cmMk id="{294EDACE-0F7E-48C5-8EF8-4B48E2B85C2B}"/>
              </pc2:cmMkLst>
            </pc226:cmChg>
          </p:ext>
        </pc:extLst>
      </pc:sldChg>
      <pc:sldChg chg="addSp modSp mod ord">
        <pc:chgData name="Kenneth Zimmermann" userId="d34d6372-919b-4aba-a505-ea0e9fdbec66" providerId="ADAL" clId="{0CE34441-1718-47CC-BE75-8F2C26BDE230}" dt="2023-12-19T12:45:06.221" v="4146" actId="20577"/>
        <pc:sldMkLst>
          <pc:docMk/>
          <pc:sldMk cId="184930551" sldId="871"/>
        </pc:sldMkLst>
        <pc:spChg chg="add mod">
          <ac:chgData name="Kenneth Zimmermann" userId="d34d6372-919b-4aba-a505-ea0e9fdbec66" providerId="ADAL" clId="{0CE34441-1718-47CC-BE75-8F2C26BDE230}" dt="2023-12-07T14:13:32.062" v="3457" actId="13926"/>
          <ac:spMkLst>
            <pc:docMk/>
            <pc:sldMk cId="184930551" sldId="871"/>
            <ac:spMk id="3" creationId="{6F59066B-276B-38EF-4EF7-DDEDB11021CE}"/>
          </ac:spMkLst>
        </pc:spChg>
        <pc:spChg chg="mod">
          <ac:chgData name="Kenneth Zimmermann" userId="d34d6372-919b-4aba-a505-ea0e9fdbec66" providerId="ADAL" clId="{0CE34441-1718-47CC-BE75-8F2C26BDE230}" dt="2023-12-19T12:45:06.221" v="4146" actId="20577"/>
          <ac:spMkLst>
            <pc:docMk/>
            <pc:sldMk cId="184930551" sldId="871"/>
            <ac:spMk id="4" creationId="{F63861EB-8780-7107-F652-9A3EA919A7CC}"/>
          </ac:spMkLst>
        </pc:spChg>
      </pc:sldChg>
      <pc:sldChg chg="modSp mod">
        <pc:chgData name="Kenneth Zimmermann" userId="d34d6372-919b-4aba-a505-ea0e9fdbec66" providerId="ADAL" clId="{0CE34441-1718-47CC-BE75-8F2C26BDE230}" dt="2023-12-08T06:45:28.792" v="3649" actId="20577"/>
        <pc:sldMkLst>
          <pc:docMk/>
          <pc:sldMk cId="831564455" sldId="873"/>
        </pc:sldMkLst>
        <pc:spChg chg="mod">
          <ac:chgData name="Kenneth Zimmermann" userId="d34d6372-919b-4aba-a505-ea0e9fdbec66" providerId="ADAL" clId="{0CE34441-1718-47CC-BE75-8F2C26BDE230}" dt="2023-12-08T06:45:28.792" v="3649" actId="20577"/>
          <ac:spMkLst>
            <pc:docMk/>
            <pc:sldMk cId="831564455" sldId="873"/>
            <ac:spMk id="5" creationId="{34BAC4A1-EF95-4832-8E08-FA7A8EB315FA}"/>
          </ac:spMkLst>
        </pc:spChg>
      </pc:sldChg>
      <pc:sldChg chg="modSp mod">
        <pc:chgData name="Kenneth Zimmermann" userId="d34d6372-919b-4aba-a505-ea0e9fdbec66" providerId="ADAL" clId="{0CE34441-1718-47CC-BE75-8F2C26BDE230}" dt="2023-12-06T12:58:27.759" v="269" actId="20577"/>
        <pc:sldMkLst>
          <pc:docMk/>
          <pc:sldMk cId="1977889615" sldId="879"/>
        </pc:sldMkLst>
        <pc:spChg chg="mod">
          <ac:chgData name="Kenneth Zimmermann" userId="d34d6372-919b-4aba-a505-ea0e9fdbec66" providerId="ADAL" clId="{0CE34441-1718-47CC-BE75-8F2C26BDE230}" dt="2023-12-06T12:51:38.367" v="89"/>
          <ac:spMkLst>
            <pc:docMk/>
            <pc:sldMk cId="1977889615" sldId="879"/>
            <ac:spMk id="2" creationId="{3DC6C4A8-ECBD-4694-954C-5444D7E1D574}"/>
          </ac:spMkLst>
        </pc:spChg>
        <pc:spChg chg="mod">
          <ac:chgData name="Kenneth Zimmermann" userId="d34d6372-919b-4aba-a505-ea0e9fdbec66" providerId="ADAL" clId="{0CE34441-1718-47CC-BE75-8F2C26BDE230}" dt="2023-12-06T12:58:27.759" v="269" actId="20577"/>
          <ac:spMkLst>
            <pc:docMk/>
            <pc:sldMk cId="1977889615" sldId="879"/>
            <ac:spMk id="3" creationId="{00000000-0000-0000-0000-000000000000}"/>
          </ac:spMkLst>
        </pc:spChg>
      </pc:sldChg>
      <pc:sldChg chg="addSp delSp modSp mod">
        <pc:chgData name="Kenneth Zimmermann" userId="d34d6372-919b-4aba-a505-ea0e9fdbec66" providerId="ADAL" clId="{0CE34441-1718-47CC-BE75-8F2C26BDE230}" dt="2023-12-06T12:52:51.441" v="145" actId="478"/>
        <pc:sldMkLst>
          <pc:docMk/>
          <pc:sldMk cId="3778411857" sldId="882"/>
        </pc:sldMkLst>
        <pc:spChg chg="mod">
          <ac:chgData name="Kenneth Zimmermann" userId="d34d6372-919b-4aba-a505-ea0e9fdbec66" providerId="ADAL" clId="{0CE34441-1718-47CC-BE75-8F2C26BDE230}" dt="2023-12-06T12:52:46.356" v="142" actId="20577"/>
          <ac:spMkLst>
            <pc:docMk/>
            <pc:sldMk cId="3778411857" sldId="882"/>
            <ac:spMk id="2" creationId="{3DC6C4A8-ECBD-4694-954C-5444D7E1D574}"/>
          </ac:spMkLst>
        </pc:spChg>
        <pc:spChg chg="del mod">
          <ac:chgData name="Kenneth Zimmermann" userId="d34d6372-919b-4aba-a505-ea0e9fdbec66" providerId="ADAL" clId="{0CE34441-1718-47CC-BE75-8F2C26BDE230}" dt="2023-12-06T12:52:42.548" v="129" actId="478"/>
          <ac:spMkLst>
            <pc:docMk/>
            <pc:sldMk cId="3778411857" sldId="882"/>
            <ac:spMk id="4" creationId="{F63861EB-8780-7107-F652-9A3EA919A7CC}"/>
          </ac:spMkLst>
        </pc:spChg>
        <pc:spChg chg="add del mod">
          <ac:chgData name="Kenneth Zimmermann" userId="d34d6372-919b-4aba-a505-ea0e9fdbec66" providerId="ADAL" clId="{0CE34441-1718-47CC-BE75-8F2C26BDE230}" dt="2023-12-06T12:52:51.441" v="145" actId="478"/>
          <ac:spMkLst>
            <pc:docMk/>
            <pc:sldMk cId="3778411857" sldId="882"/>
            <ac:spMk id="5" creationId="{25FE8CBC-E288-8132-9363-EEA6F2F10AC3}"/>
          </ac:spMkLst>
        </pc:spChg>
      </pc:sldChg>
      <pc:sldChg chg="modSp mod">
        <pc:chgData name="Kenneth Zimmermann" userId="d34d6372-919b-4aba-a505-ea0e9fdbec66" providerId="ADAL" clId="{0CE34441-1718-47CC-BE75-8F2C26BDE230}" dt="2023-12-06T12:51:46.509" v="91"/>
        <pc:sldMkLst>
          <pc:docMk/>
          <pc:sldMk cId="4064206828" sldId="885"/>
        </pc:sldMkLst>
        <pc:spChg chg="mod">
          <ac:chgData name="Kenneth Zimmermann" userId="d34d6372-919b-4aba-a505-ea0e9fdbec66" providerId="ADAL" clId="{0CE34441-1718-47CC-BE75-8F2C26BDE230}" dt="2023-12-06T12:51:46.509" v="91"/>
          <ac:spMkLst>
            <pc:docMk/>
            <pc:sldMk cId="4064206828" sldId="885"/>
            <ac:spMk id="2" creationId="{3DC6C4A8-ECBD-4694-954C-5444D7E1D574}"/>
          </ac:spMkLst>
        </pc:spChg>
        <pc:spChg chg="mod">
          <ac:chgData name="Kenneth Zimmermann" userId="d34d6372-919b-4aba-a505-ea0e9fdbec66" providerId="ADAL" clId="{0CE34441-1718-47CC-BE75-8F2C26BDE230}" dt="2023-12-06T12:47:55.147" v="31" actId="20577"/>
          <ac:spMkLst>
            <pc:docMk/>
            <pc:sldMk cId="4064206828" sldId="885"/>
            <ac:spMk id="4" creationId="{F63861EB-8780-7107-F652-9A3EA919A7CC}"/>
          </ac:spMkLst>
        </pc:spChg>
      </pc:sldChg>
      <pc:sldChg chg="addSp modSp mod addCm delCm modCm">
        <pc:chgData name="Kenneth Zimmermann" userId="d34d6372-919b-4aba-a505-ea0e9fdbec66" providerId="ADAL" clId="{0CE34441-1718-47CC-BE75-8F2C26BDE230}" dt="2023-12-19T12:41:43.986" v="4144" actId="1076"/>
        <pc:sldMkLst>
          <pc:docMk/>
          <pc:sldMk cId="2617725650" sldId="888"/>
        </pc:sldMkLst>
        <pc:spChg chg="mod">
          <ac:chgData name="Kenneth Zimmermann" userId="d34d6372-919b-4aba-a505-ea0e9fdbec66" providerId="ADAL" clId="{0CE34441-1718-47CC-BE75-8F2C26BDE230}" dt="2023-12-08T08:45:22.657" v="3753" actId="20577"/>
          <ac:spMkLst>
            <pc:docMk/>
            <pc:sldMk cId="2617725650" sldId="888"/>
            <ac:spMk id="2" creationId="{3DC6C4A8-ECBD-4694-954C-5444D7E1D574}"/>
          </ac:spMkLst>
        </pc:spChg>
        <pc:spChg chg="add mod">
          <ac:chgData name="Kenneth Zimmermann" userId="d34d6372-919b-4aba-a505-ea0e9fdbec66" providerId="ADAL" clId="{0CE34441-1718-47CC-BE75-8F2C26BDE230}" dt="2023-12-19T12:41:43.986" v="4144" actId="1076"/>
          <ac:spMkLst>
            <pc:docMk/>
            <pc:sldMk cId="2617725650" sldId="888"/>
            <ac:spMk id="3" creationId="{91BF18E2-E1B6-6F3C-49BD-11F0D27254CE}"/>
          </ac:spMkLst>
        </pc:spChg>
        <pc:spChg chg="mod">
          <ac:chgData name="Kenneth Zimmermann" userId="d34d6372-919b-4aba-a505-ea0e9fdbec66" providerId="ADAL" clId="{0CE34441-1718-47CC-BE75-8F2C26BDE230}" dt="2023-12-19T12:41:32.524" v="4143" actId="20577"/>
          <ac:spMkLst>
            <pc:docMk/>
            <pc:sldMk cId="2617725650" sldId="888"/>
            <ac:spMk id="14" creationId="{296738B0-900A-D96F-6DEA-F55B9BEC709E}"/>
          </ac:spMkLst>
        </pc:spChg>
        <pc:extLst>
          <p:ext xmlns:p="http://schemas.openxmlformats.org/presentationml/2006/main" uri="{D6D511B9-2390-475A-947B-AFAB55BFBCF1}">
            <pc226:cmChg xmlns:pc226="http://schemas.microsoft.com/office/powerpoint/2022/06/main/command" chg="del mod">
              <pc226:chgData name="Kenneth Zimmermann" userId="d34d6372-919b-4aba-a505-ea0e9fdbec66" providerId="ADAL" clId="{0CE34441-1718-47CC-BE75-8F2C26BDE230}" dt="2023-12-08T09:04:24.377" v="4101"/>
              <pc2:cmMkLst xmlns:pc2="http://schemas.microsoft.com/office/powerpoint/2019/9/main/command">
                <pc:docMk/>
                <pc:sldMk cId="2617725650" sldId="888"/>
                <pc2:cmMk id="{1E8FC752-0895-456B-8FCF-1057E23E1916}"/>
              </pc2:cmMkLst>
              <pc226:cmRplyChg chg="add">
                <pc226:chgData name="Kenneth Zimmermann" userId="d34d6372-919b-4aba-a505-ea0e9fdbec66" providerId="ADAL" clId="{0CE34441-1718-47CC-BE75-8F2C26BDE230}" dt="2023-12-06T12:46:15.069" v="8"/>
                <pc2:cmRplyMkLst xmlns:pc2="http://schemas.microsoft.com/office/powerpoint/2019/9/main/command">
                  <pc:docMk/>
                  <pc:sldMk cId="2617725650" sldId="888"/>
                  <pc2:cmMk id="{1E8FC752-0895-456B-8FCF-1057E23E1916}"/>
                  <pc2:cmRplyMk id="{C30076A3-D50D-4FEE-B3B8-A4900252616B}"/>
                </pc2:cmRplyMkLst>
              </pc226:cmRplyChg>
            </pc226:cmChg>
            <pc226:cmChg xmlns:pc226="http://schemas.microsoft.com/office/powerpoint/2022/06/main/command" chg="add del mod">
              <pc226:chgData name="Kenneth Zimmermann" userId="d34d6372-919b-4aba-a505-ea0e9fdbec66" providerId="ADAL" clId="{0CE34441-1718-47CC-BE75-8F2C26BDE230}" dt="2023-12-08T09:04:26.728" v="4102"/>
              <pc2:cmMkLst xmlns:pc2="http://schemas.microsoft.com/office/powerpoint/2019/9/main/command">
                <pc:docMk/>
                <pc:sldMk cId="2617725650" sldId="888"/>
                <pc2:cmMk id="{E2DAA1F1-CFAB-4DBC-BE75-E384AC519332}"/>
              </pc2:cmMkLst>
            </pc226:cmChg>
          </p:ext>
        </pc:extLst>
      </pc:sldChg>
      <pc:sldChg chg="modSp del mod">
        <pc:chgData name="Kenneth Zimmermann" userId="d34d6372-919b-4aba-a505-ea0e9fdbec66" providerId="ADAL" clId="{0CE34441-1718-47CC-BE75-8F2C26BDE230}" dt="2023-12-19T13:10:59.761" v="4215" actId="47"/>
        <pc:sldMkLst>
          <pc:docMk/>
          <pc:sldMk cId="3484265853" sldId="890"/>
        </pc:sldMkLst>
        <pc:spChg chg="mod">
          <ac:chgData name="Kenneth Zimmermann" userId="d34d6372-919b-4aba-a505-ea0e9fdbec66" providerId="ADAL" clId="{0CE34441-1718-47CC-BE75-8F2C26BDE230}" dt="2023-12-08T08:11:02.564" v="3740" actId="20577"/>
          <ac:spMkLst>
            <pc:docMk/>
            <pc:sldMk cId="3484265853" sldId="890"/>
            <ac:spMk id="2" creationId="{3DC6C4A8-ECBD-4694-954C-5444D7E1D574}"/>
          </ac:spMkLst>
        </pc:spChg>
      </pc:sldChg>
      <pc:sldChg chg="addSp modSp add mod addCm delCm modCm">
        <pc:chgData name="Kenneth Zimmermann" userId="d34d6372-919b-4aba-a505-ea0e9fdbec66" providerId="ADAL" clId="{0CE34441-1718-47CC-BE75-8F2C26BDE230}" dt="2023-12-19T12:43:05.658" v="4145" actId="20577"/>
        <pc:sldMkLst>
          <pc:docMk/>
          <pc:sldMk cId="2688530045" sldId="891"/>
        </pc:sldMkLst>
        <pc:spChg chg="add mod">
          <ac:chgData name="Kenneth Zimmermann" userId="d34d6372-919b-4aba-a505-ea0e9fdbec66" providerId="ADAL" clId="{0CE34441-1718-47CC-BE75-8F2C26BDE230}" dt="2023-12-07T14:13:37.420" v="3459"/>
          <ac:spMkLst>
            <pc:docMk/>
            <pc:sldMk cId="2688530045" sldId="891"/>
            <ac:spMk id="3" creationId="{B9BC1B31-6164-9865-0861-6D6B73B3E4BE}"/>
          </ac:spMkLst>
        </pc:spChg>
        <pc:spChg chg="mod">
          <ac:chgData name="Kenneth Zimmermann" userId="d34d6372-919b-4aba-a505-ea0e9fdbec66" providerId="ADAL" clId="{0CE34441-1718-47CC-BE75-8F2C26BDE230}" dt="2023-12-19T12:43:05.658" v="4145" actId="20577"/>
          <ac:spMkLst>
            <pc:docMk/>
            <pc:sldMk cId="2688530045" sldId="891"/>
            <ac:spMk id="4" creationId="{F63861EB-8780-7107-F652-9A3EA919A7CC}"/>
          </ac:spMkLst>
        </pc:spChg>
        <pc:extLst>
          <p:ext xmlns:p="http://schemas.openxmlformats.org/presentationml/2006/main" uri="{D6D511B9-2390-475A-947B-AFAB55BFBCF1}">
            <pc226:cmChg xmlns:pc226="http://schemas.microsoft.com/office/powerpoint/2022/06/main/command" chg="add del mod">
              <pc226:chgData name="Kenneth Zimmermann" userId="d34d6372-919b-4aba-a505-ea0e9fdbec66" providerId="ADAL" clId="{0CE34441-1718-47CC-BE75-8F2C26BDE230}" dt="2023-12-08T08:47:18.600" v="3786"/>
              <pc2:cmMkLst xmlns:pc2="http://schemas.microsoft.com/office/powerpoint/2019/9/main/command">
                <pc:docMk/>
                <pc:sldMk cId="2688530045" sldId="891"/>
                <pc2:cmMk id="{0AF9852F-223D-4696-80E5-42231C7A2473}"/>
              </pc2:cmMkLst>
            </pc226:cmChg>
          </p:ext>
        </pc:extLst>
      </pc:sldChg>
      <pc:sldChg chg="addSp delSp modSp add mod modNotesTx">
        <pc:chgData name="Kenneth Zimmermann" userId="d34d6372-919b-4aba-a505-ea0e9fdbec66" providerId="ADAL" clId="{0CE34441-1718-47CC-BE75-8F2C26BDE230}" dt="2023-12-19T13:17:48.098" v="4351" actId="20577"/>
        <pc:sldMkLst>
          <pc:docMk/>
          <pc:sldMk cId="113878302" sldId="892"/>
        </pc:sldMkLst>
        <pc:spChg chg="mod">
          <ac:chgData name="Kenneth Zimmermann" userId="d34d6372-919b-4aba-a505-ea0e9fdbec66" providerId="ADAL" clId="{0CE34441-1718-47CC-BE75-8F2C26BDE230}" dt="2023-12-19T13:17:48.098" v="4351" actId="20577"/>
          <ac:spMkLst>
            <pc:docMk/>
            <pc:sldMk cId="113878302" sldId="892"/>
            <ac:spMk id="2" creationId="{3DC6C4A8-ECBD-4694-954C-5444D7E1D574}"/>
          </ac:spMkLst>
        </pc:spChg>
        <pc:spChg chg="add del mod">
          <ac:chgData name="Kenneth Zimmermann" userId="d34d6372-919b-4aba-a505-ea0e9fdbec66" providerId="ADAL" clId="{0CE34441-1718-47CC-BE75-8F2C26BDE230}" dt="2023-12-19T13:10:55.533" v="4214" actId="478"/>
          <ac:spMkLst>
            <pc:docMk/>
            <pc:sldMk cId="113878302" sldId="892"/>
            <ac:spMk id="4" creationId="{8BD91771-752B-42A7-4286-DEF87C82786E}"/>
          </ac:spMkLst>
        </pc:spChg>
        <pc:spChg chg="del">
          <ac:chgData name="Kenneth Zimmermann" userId="d34d6372-919b-4aba-a505-ea0e9fdbec66" providerId="ADAL" clId="{0CE34441-1718-47CC-BE75-8F2C26BDE230}" dt="2023-12-19T13:10:54.038" v="4213" actId="478"/>
          <ac:spMkLst>
            <pc:docMk/>
            <pc:sldMk cId="113878302" sldId="892"/>
            <ac:spMk id="5" creationId="{34BAC4A1-EF95-4832-8E08-FA7A8EB315FA}"/>
          </ac:spMkLst>
        </pc:spChg>
        <pc:spChg chg="del mod">
          <ac:chgData name="Kenneth Zimmermann" userId="d34d6372-919b-4aba-a505-ea0e9fdbec66" providerId="ADAL" clId="{0CE34441-1718-47CC-BE75-8F2C26BDE230}" dt="2023-12-19T13:15:26.218" v="4278"/>
          <ac:spMkLst>
            <pc:docMk/>
            <pc:sldMk cId="113878302" sldId="892"/>
            <ac:spMk id="6" creationId="{77A4165F-AB6C-BDD1-4ED6-B969CC1AC87A}"/>
          </ac:spMkLst>
        </pc:spChg>
        <pc:spChg chg="del">
          <ac:chgData name="Kenneth Zimmermann" userId="d34d6372-919b-4aba-a505-ea0e9fdbec66" providerId="ADAL" clId="{0CE34441-1718-47CC-BE75-8F2C26BDE230}" dt="2023-12-19T13:15:30.343" v="4279" actId="478"/>
          <ac:spMkLst>
            <pc:docMk/>
            <pc:sldMk cId="113878302" sldId="892"/>
            <ac:spMk id="9" creationId="{08CBB765-2A27-02F2-800A-0443F9B570AD}"/>
          </ac:spMkLst>
        </pc:spChg>
      </pc:sldChg>
    </pc:docChg>
  </pc:docChgLst>
  <pc:docChgLst>
    <pc:chgData name="Kenneth Zimmermann" userId="d34d6372-919b-4aba-a505-ea0e9fdbec66" providerId="ADAL" clId="{7A420539-9EAA-4E33-9979-2955758A58D9}"/>
    <pc:docChg chg="undo custSel addSld modSld">
      <pc:chgData name="Kenneth Zimmermann" userId="d34d6372-919b-4aba-a505-ea0e9fdbec66" providerId="ADAL" clId="{7A420539-9EAA-4E33-9979-2955758A58D9}" dt="2023-10-25T13:50:12.558" v="75" actId="1076"/>
      <pc:docMkLst>
        <pc:docMk/>
      </pc:docMkLst>
      <pc:sldChg chg="modSp mod">
        <pc:chgData name="Kenneth Zimmermann" userId="d34d6372-919b-4aba-a505-ea0e9fdbec66" providerId="ADAL" clId="{7A420539-9EAA-4E33-9979-2955758A58D9}" dt="2023-10-25T13:15:59.335" v="35" actId="20577"/>
        <pc:sldMkLst>
          <pc:docMk/>
          <pc:sldMk cId="489972543" sldId="622"/>
        </pc:sldMkLst>
        <pc:spChg chg="mod">
          <ac:chgData name="Kenneth Zimmermann" userId="d34d6372-919b-4aba-a505-ea0e9fdbec66" providerId="ADAL" clId="{7A420539-9EAA-4E33-9979-2955758A58D9}" dt="2023-10-25T13:15:59.335" v="35" actId="20577"/>
          <ac:spMkLst>
            <pc:docMk/>
            <pc:sldMk cId="489972543" sldId="622"/>
            <ac:spMk id="2" creationId="{3DC6C4A8-ECBD-4694-954C-5444D7E1D574}"/>
          </ac:spMkLst>
        </pc:spChg>
      </pc:sldChg>
      <pc:sldChg chg="addSp modSp mod">
        <pc:chgData name="Kenneth Zimmermann" userId="d34d6372-919b-4aba-a505-ea0e9fdbec66" providerId="ADAL" clId="{7A420539-9EAA-4E33-9979-2955758A58D9}" dt="2023-10-25T13:49:47.805" v="70" actId="1076"/>
        <pc:sldMkLst>
          <pc:docMk/>
          <pc:sldMk cId="3798856261" sldId="658"/>
        </pc:sldMkLst>
        <pc:spChg chg="mod">
          <ac:chgData name="Kenneth Zimmermann" userId="d34d6372-919b-4aba-a505-ea0e9fdbec66" providerId="ADAL" clId="{7A420539-9EAA-4E33-9979-2955758A58D9}" dt="2023-10-25T13:49:35.390" v="62"/>
          <ac:spMkLst>
            <pc:docMk/>
            <pc:sldMk cId="3798856261" sldId="658"/>
            <ac:spMk id="2" creationId="{3DC6C4A8-ECBD-4694-954C-5444D7E1D574}"/>
          </ac:spMkLst>
        </pc:spChg>
        <pc:spChg chg="add mod">
          <ac:chgData name="Kenneth Zimmermann" userId="d34d6372-919b-4aba-a505-ea0e9fdbec66" providerId="ADAL" clId="{7A420539-9EAA-4E33-9979-2955758A58D9}" dt="2023-10-25T13:49:47.805" v="70" actId="1076"/>
          <ac:spMkLst>
            <pc:docMk/>
            <pc:sldMk cId="3798856261" sldId="658"/>
            <ac:spMk id="6" creationId="{54B18332-F6BB-5E73-633B-6896B0A32935}"/>
          </ac:spMkLst>
        </pc:spChg>
        <pc:spChg chg="mod">
          <ac:chgData name="Kenneth Zimmermann" userId="d34d6372-919b-4aba-a505-ea0e9fdbec66" providerId="ADAL" clId="{7A420539-9EAA-4E33-9979-2955758A58D9}" dt="2023-10-25T13:49:37.535" v="64"/>
          <ac:spMkLst>
            <pc:docMk/>
            <pc:sldMk cId="3798856261" sldId="658"/>
            <ac:spMk id="13" creationId="{217937B6-2C7C-476B-96DF-BEA1286C8364}"/>
          </ac:spMkLst>
        </pc:spChg>
        <pc:picChg chg="mod">
          <ac:chgData name="Kenneth Zimmermann" userId="d34d6372-919b-4aba-a505-ea0e9fdbec66" providerId="ADAL" clId="{7A420539-9EAA-4E33-9979-2955758A58D9}" dt="2023-10-25T13:49:45.138" v="69" actId="1076"/>
          <ac:picMkLst>
            <pc:docMk/>
            <pc:sldMk cId="3798856261" sldId="658"/>
            <ac:picMk id="17" creationId="{896262D5-28F2-5C71-B512-43FC1E7A1476}"/>
          </ac:picMkLst>
        </pc:picChg>
      </pc:sldChg>
      <pc:sldChg chg="modSp mod">
        <pc:chgData name="Kenneth Zimmermann" userId="d34d6372-919b-4aba-a505-ea0e9fdbec66" providerId="ADAL" clId="{7A420539-9EAA-4E33-9979-2955758A58D9}" dt="2023-10-25T13:16:15.448" v="42" actId="13926"/>
        <pc:sldMkLst>
          <pc:docMk/>
          <pc:sldMk cId="59313964" sldId="779"/>
        </pc:sldMkLst>
        <pc:spChg chg="mod">
          <ac:chgData name="Kenneth Zimmermann" userId="d34d6372-919b-4aba-a505-ea0e9fdbec66" providerId="ADAL" clId="{7A420539-9EAA-4E33-9979-2955758A58D9}" dt="2023-10-25T13:16:15.448" v="42" actId="13926"/>
          <ac:spMkLst>
            <pc:docMk/>
            <pc:sldMk cId="59313964" sldId="779"/>
            <ac:spMk id="2" creationId="{3DC6C4A8-ECBD-4694-954C-5444D7E1D574}"/>
          </ac:spMkLst>
        </pc:spChg>
      </pc:sldChg>
      <pc:sldChg chg="addSp modSp mod">
        <pc:chgData name="Kenneth Zimmermann" userId="d34d6372-919b-4aba-a505-ea0e9fdbec66" providerId="ADAL" clId="{7A420539-9EAA-4E33-9979-2955758A58D9}" dt="2023-10-25T13:50:01.927" v="73" actId="1076"/>
        <pc:sldMkLst>
          <pc:docMk/>
          <pc:sldMk cId="995430429" sldId="808"/>
        </pc:sldMkLst>
        <pc:spChg chg="add mod">
          <ac:chgData name="Kenneth Zimmermann" userId="d34d6372-919b-4aba-a505-ea0e9fdbec66" providerId="ADAL" clId="{7A420539-9EAA-4E33-9979-2955758A58D9}" dt="2023-10-25T13:50:01.927" v="73" actId="1076"/>
          <ac:spMkLst>
            <pc:docMk/>
            <pc:sldMk cId="995430429" sldId="808"/>
            <ac:spMk id="5" creationId="{06A9A57E-C1FA-2B62-6C65-1E2E6D54B2D8}"/>
          </ac:spMkLst>
        </pc:spChg>
        <pc:picChg chg="mod">
          <ac:chgData name="Kenneth Zimmermann" userId="d34d6372-919b-4aba-a505-ea0e9fdbec66" providerId="ADAL" clId="{7A420539-9EAA-4E33-9979-2955758A58D9}" dt="2023-10-25T13:49:58.330" v="72" actId="1076"/>
          <ac:picMkLst>
            <pc:docMk/>
            <pc:sldMk cId="995430429" sldId="808"/>
            <ac:picMk id="2" creationId="{C35B297E-53F9-3A7B-98AF-56D0A61593AF}"/>
          </ac:picMkLst>
        </pc:picChg>
      </pc:sldChg>
      <pc:sldChg chg="modSp mod">
        <pc:chgData name="Kenneth Zimmermann" userId="d34d6372-919b-4aba-a505-ea0e9fdbec66" providerId="ADAL" clId="{7A420539-9EAA-4E33-9979-2955758A58D9}" dt="2023-10-25T13:19:29.815" v="60" actId="13926"/>
        <pc:sldMkLst>
          <pc:docMk/>
          <pc:sldMk cId="2621505721" sldId="827"/>
        </pc:sldMkLst>
        <pc:spChg chg="mod">
          <ac:chgData name="Kenneth Zimmermann" userId="d34d6372-919b-4aba-a505-ea0e9fdbec66" providerId="ADAL" clId="{7A420539-9EAA-4E33-9979-2955758A58D9}" dt="2023-10-25T13:19:29.815" v="60" actId="13926"/>
          <ac:spMkLst>
            <pc:docMk/>
            <pc:sldMk cId="2621505721" sldId="827"/>
            <ac:spMk id="4" creationId="{F312B0CF-B643-4299-B1FE-12F7B7E41F71}"/>
          </ac:spMkLst>
        </pc:spChg>
      </pc:sldChg>
      <pc:sldChg chg="addSp modSp mod">
        <pc:chgData name="Kenneth Zimmermann" userId="d34d6372-919b-4aba-a505-ea0e9fdbec66" providerId="ADAL" clId="{7A420539-9EAA-4E33-9979-2955758A58D9}" dt="2023-10-25T13:50:12.558" v="75" actId="1076"/>
        <pc:sldMkLst>
          <pc:docMk/>
          <pc:sldMk cId="3387273855" sldId="876"/>
        </pc:sldMkLst>
        <pc:spChg chg="add mod">
          <ac:chgData name="Kenneth Zimmermann" userId="d34d6372-919b-4aba-a505-ea0e9fdbec66" providerId="ADAL" clId="{7A420539-9EAA-4E33-9979-2955758A58D9}" dt="2023-10-25T13:50:12.558" v="75" actId="1076"/>
          <ac:spMkLst>
            <pc:docMk/>
            <pc:sldMk cId="3387273855" sldId="876"/>
            <ac:spMk id="4" creationId="{4FC4C7BF-5B61-67DD-407C-4F883DDB2140}"/>
          </ac:spMkLst>
        </pc:spChg>
      </pc:sldChg>
      <pc:sldChg chg="modSp add mod">
        <pc:chgData name="Kenneth Zimmermann" userId="d34d6372-919b-4aba-a505-ea0e9fdbec66" providerId="ADAL" clId="{7A420539-9EAA-4E33-9979-2955758A58D9}" dt="2023-10-25T13:17:05.131" v="53"/>
        <pc:sldMkLst>
          <pc:docMk/>
          <pc:sldMk cId="3214522195" sldId="889"/>
        </pc:sldMkLst>
        <pc:spChg chg="mod">
          <ac:chgData name="Kenneth Zimmermann" userId="d34d6372-919b-4aba-a505-ea0e9fdbec66" providerId="ADAL" clId="{7A420539-9EAA-4E33-9979-2955758A58D9}" dt="2023-10-25T13:16:43.453" v="52" actId="20577"/>
          <ac:spMkLst>
            <pc:docMk/>
            <pc:sldMk cId="3214522195" sldId="889"/>
            <ac:spMk id="2" creationId="{E2105CB7-760A-E943-B3BA-0CA85C53102D}"/>
          </ac:spMkLst>
        </pc:spChg>
        <pc:spChg chg="mod">
          <ac:chgData name="Kenneth Zimmermann" userId="d34d6372-919b-4aba-a505-ea0e9fdbec66" providerId="ADAL" clId="{7A420539-9EAA-4E33-9979-2955758A58D9}" dt="2023-10-25T13:17:05.131" v="53"/>
          <ac:spMkLst>
            <pc:docMk/>
            <pc:sldMk cId="3214522195" sldId="889"/>
            <ac:spMk id="3" creationId="{8DFE505E-E9E9-7CD6-919B-5664A18D71BD}"/>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kiap.sharepoint.com/sites/KiAPKbenhavn/Shared%20Documents/Dosisdispensering%20I%20Almen%20Praksis/06.%20Herlevklyngen/Herlev_Figurer%20til%20dosisdispensering%20i%20almen%20praksis%20-%20klyngepakk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kiap.sharepoint.com/sites/KiAPKbenhavn/Shared%20Documents/Dosisdispensering%20I%20Almen%20Praksis/06.%20Herlevklyngen/Herlev_Figurer%20til%20dosisdispensering%20i%20almen%20praksis%20-%20klyngepakk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kiap.sharepoint.com/sites/KiAPKbenhavn/Shared%20Documents/Dosisdispensering%20I%20Almen%20Praksis/06.%20Herlevklyngen/Herlev_Figurer%20til%20dosisdispensering%20i%20almen%20praksis%20-%20klyngepakke.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kiap.sharepoint.com/sites/KiAPKbenhavn/Shared%20Documents/Dosisdispensering%20I%20Almen%20Praksis/06.%20Herlevklyngen/Herlev_Figurer%20til%20dosisdispensering%20i%20almen%20praksis%20-%20klyngepakke.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kiap.sharepoint.com/sites/KiAPKbenhavn/Shared%20Documents/Dosisdispensering%20I%20Almen%20Praksis/06.%20Herlevklyngen/Herlev_Figurer%20til%20dosisdispensering%20i%20almen%20praksis%20-%20klyngepakke.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kiap.sharepoint.com/sites/KiAPKbenhavn/Shared%20Documents/Dosisdispensering%20I%20Almen%20Praksis/06.%20Herlevklyngen/Herlev_Figurer%20til%20dosisdispensering%20i%20almen%20praksis%20-%20klyngepakke.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564059165637093E-2"/>
          <c:y val="7.3904166082332842E-2"/>
          <c:w val="0.83267599637517209"/>
          <c:h val="0.61891681470390636"/>
        </c:manualLayout>
      </c:layout>
      <c:barChart>
        <c:barDir val="col"/>
        <c:grouping val="clustered"/>
        <c:varyColors val="0"/>
        <c:ser>
          <c:idx val="0"/>
          <c:order val="0"/>
          <c:tx>
            <c:strRef>
              <c:f>'[Herlev_Figurer til dosisdispensering i almen praksis - klyngepakke.xlsx]Dosis - SDS'!$D$7</c:f>
              <c:strCache>
                <c:ptCount val="1"/>
                <c:pt idx="0">
                  <c:v>Antal patienter med mindst ét køb af dosis (pr. 1000. sikrede)</c:v>
                </c:pt>
              </c:strCache>
            </c:strRef>
          </c:tx>
          <c:spPr>
            <a:solidFill>
              <a:srgbClr val="009999"/>
            </a:solidFill>
            <a:ln>
              <a:noFill/>
            </a:ln>
            <a:effectLst/>
          </c:spPr>
          <c:invertIfNegative val="0"/>
          <c:dPt>
            <c:idx val="8"/>
            <c:invertIfNegative val="0"/>
            <c:bubble3D val="0"/>
            <c:spPr>
              <a:solidFill>
                <a:schemeClr val="tx1"/>
              </a:solidFill>
              <a:ln>
                <a:noFill/>
              </a:ln>
              <a:effectLst/>
            </c:spPr>
            <c:extLst>
              <c:ext xmlns:c16="http://schemas.microsoft.com/office/drawing/2014/chart" uri="{C3380CC4-5D6E-409C-BE32-E72D297353CC}">
                <c16:uniqueId val="{00000001-51E2-4E00-B735-08107AE1D9C3}"/>
              </c:ext>
            </c:extLst>
          </c:dPt>
          <c:dPt>
            <c:idx val="9"/>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03-51E2-4E00-B735-08107AE1D9C3}"/>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2"/>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'[Herlev_Figurer til dosisdispensering i almen praksis - klyngepakke.xlsx]Dosis - SDS'!$C$8:$C$17</c:f>
              <c:strCache>
                <c:ptCount val="10"/>
                <c:pt idx="0">
                  <c:v>1</c:v>
                </c:pt>
                <c:pt idx="1">
                  <c:v>2</c:v>
                </c:pt>
                <c:pt idx="2">
                  <c:v>3</c:v>
                </c:pt>
                <c:pt idx="3">
                  <c:v>4</c:v>
                </c:pt>
                <c:pt idx="4">
                  <c:v>5</c:v>
                </c:pt>
                <c:pt idx="5">
                  <c:v>6</c:v>
                </c:pt>
                <c:pt idx="6">
                  <c:v>7</c:v>
                </c:pt>
                <c:pt idx="7">
                  <c:v>8</c:v>
                </c:pt>
                <c:pt idx="8">
                  <c:v>Nationalt</c:v>
                </c:pt>
                <c:pt idx="9">
                  <c:v>Klyngens gennemsnit</c:v>
                </c:pt>
              </c:strCache>
            </c:strRef>
          </c:cat>
          <c:val>
            <c:numRef>
              <c:f>'[Herlev_Figurer til dosisdispensering i almen praksis - klyngepakke.xlsx]Dosis - SDS'!$D$8:$D$17</c:f>
              <c:numCache>
                <c:formatCode>0</c:formatCode>
                <c:ptCount val="10"/>
                <c:pt idx="0">
                  <c:v>10.23</c:v>
                </c:pt>
                <c:pt idx="1">
                  <c:v>2.31</c:v>
                </c:pt>
                <c:pt idx="2">
                  <c:v>6.79</c:v>
                </c:pt>
                <c:pt idx="4">
                  <c:v>7.15</c:v>
                </c:pt>
                <c:pt idx="5">
                  <c:v>12.25</c:v>
                </c:pt>
                <c:pt idx="6">
                  <c:v>10.4</c:v>
                </c:pt>
                <c:pt idx="7">
                  <c:v>4.07</c:v>
                </c:pt>
                <c:pt idx="8" formatCode="General">
                  <c:v>8</c:v>
                </c:pt>
                <c:pt idx="9">
                  <c:v>7.6000000000000005</c:v>
                </c:pt>
              </c:numCache>
            </c:numRef>
          </c:val>
          <c:extLst>
            <c:ext xmlns:c16="http://schemas.microsoft.com/office/drawing/2014/chart" uri="{C3380CC4-5D6E-409C-BE32-E72D297353CC}">
              <c16:uniqueId val="{00000004-51E2-4E00-B735-08107AE1D9C3}"/>
            </c:ext>
          </c:extLst>
        </c:ser>
        <c:ser>
          <c:idx val="1"/>
          <c:order val="1"/>
          <c:tx>
            <c:strRef>
              <c:f>'[Herlev_Figurer til dosisdispensering i almen praksis - klyngepakke.xlsx]Dosis - SDS'!$E$7</c:f>
              <c:strCache>
                <c:ptCount val="1"/>
                <c:pt idx="0">
                  <c:v>Andele, hvor opstartsydelsen for dosispakket medicin er afregnet af egen læge (ud af antal personer med mindst ét køb af dosispakket medicin.)</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dLbl>
              <c:idx val="0"/>
              <c:tx>
                <c:rich>
                  <a:bodyPr/>
                  <a:lstStyle/>
                  <a:p>
                    <a:fld id="{D5BFF020-C5C3-4400-8D0B-E8DDB74E5E99}" type="CELLRANGE">
                      <a:rPr lang="en-US"/>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51E2-4E00-B735-08107AE1D9C3}"/>
                </c:ext>
              </c:extLst>
            </c:dLbl>
            <c:dLbl>
              <c:idx val="1"/>
              <c:tx>
                <c:rich>
                  <a:bodyPr/>
                  <a:lstStyle/>
                  <a:p>
                    <a:fld id="{DE922C4D-4EFE-42CE-A54A-EDB85E169B16}"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51E2-4E00-B735-08107AE1D9C3}"/>
                </c:ext>
              </c:extLst>
            </c:dLbl>
            <c:dLbl>
              <c:idx val="2"/>
              <c:tx>
                <c:rich>
                  <a:bodyPr/>
                  <a:lstStyle/>
                  <a:p>
                    <a:fld id="{6F2BE067-C5C5-4595-876F-1EECF903D698}"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51E2-4E00-B735-08107AE1D9C3}"/>
                </c:ext>
              </c:extLst>
            </c:dLbl>
            <c:dLbl>
              <c:idx val="3"/>
              <c:tx>
                <c:rich>
                  <a:bodyPr/>
                  <a:lstStyle/>
                  <a:p>
                    <a:fld id="{2A5B9F84-F96B-42A6-8B9D-24AC9061688D}"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51E2-4E00-B735-08107AE1D9C3}"/>
                </c:ext>
              </c:extLst>
            </c:dLbl>
            <c:dLbl>
              <c:idx val="4"/>
              <c:tx>
                <c:rich>
                  <a:bodyPr/>
                  <a:lstStyle/>
                  <a:p>
                    <a:fld id="{1F7DA783-3639-41DF-9D06-788FC6FC0A95}"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51E2-4E00-B735-08107AE1D9C3}"/>
                </c:ext>
              </c:extLst>
            </c:dLbl>
            <c:dLbl>
              <c:idx val="5"/>
              <c:tx>
                <c:rich>
                  <a:bodyPr/>
                  <a:lstStyle/>
                  <a:p>
                    <a:fld id="{C3356FF2-BBDE-4178-A12D-E7200DDB3759}"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51E2-4E00-B735-08107AE1D9C3}"/>
                </c:ext>
              </c:extLst>
            </c:dLbl>
            <c:dLbl>
              <c:idx val="6"/>
              <c:tx>
                <c:rich>
                  <a:bodyPr/>
                  <a:lstStyle/>
                  <a:p>
                    <a:fld id="{FF7325A4-1475-435C-B7AA-DDC1F1FD76BE}"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51E2-4E00-B735-08107AE1D9C3}"/>
                </c:ext>
              </c:extLst>
            </c:dLbl>
            <c:dLbl>
              <c:idx val="7"/>
              <c:tx>
                <c:rich>
                  <a:bodyPr/>
                  <a:lstStyle/>
                  <a:p>
                    <a:fld id="{8E98EDB6-ED62-422C-8EB2-5F6F94BEF62E}"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51E2-4E00-B735-08107AE1D9C3}"/>
                </c:ext>
              </c:extLst>
            </c:dLbl>
            <c:dLbl>
              <c:idx val="8"/>
              <c:tx>
                <c:rich>
                  <a:bodyPr/>
                  <a:lstStyle/>
                  <a:p>
                    <a:fld id="{8B41C2F5-6A22-4581-ABE0-0D20417AF90A}"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51E2-4E00-B735-08107AE1D9C3}"/>
                </c:ext>
              </c:extLst>
            </c:dLbl>
            <c:dLbl>
              <c:idx val="9"/>
              <c:tx>
                <c:rich>
                  <a:bodyPr/>
                  <a:lstStyle/>
                  <a:p>
                    <a:fld id="{67D64BE9-05B7-4C2B-9DD1-A0DEEC9B7D08}"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51E2-4E00-B735-08107AE1D9C3}"/>
                </c:ext>
              </c:extLst>
            </c:dLbl>
            <c:spPr>
              <a:noFill/>
              <a:ln>
                <a:noFill/>
              </a:ln>
              <a:effectLst/>
            </c:spPr>
            <c:txPr>
              <a:bodyPr rot="0" spcFirstLastPara="1" vertOverflow="ellipsis" vert="horz" wrap="square" lIns="38100" tIns="19050" rIns="38100" bIns="19050" anchor="ctr" anchorCtr="1">
                <a:spAutoFit/>
              </a:bodyPr>
              <a:lstStyle/>
              <a:p>
                <a:pPr>
                  <a:defRPr sz="1200" b="0" i="1" u="none" strike="noStrike" kern="1200" baseline="0">
                    <a:solidFill>
                      <a:schemeClr val="tx2"/>
                    </a:solidFill>
                    <a:latin typeface="+mn-lt"/>
                    <a:ea typeface="+mn-ea"/>
                    <a:cs typeface="+mn-cs"/>
                  </a:defRPr>
                </a:pPr>
                <a:endParaRPr lang="da-DK"/>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'[Herlev_Figurer til dosisdispensering i almen praksis - klyngepakke.xlsx]Dosis - SDS'!$C$8:$C$17</c:f>
              <c:strCache>
                <c:ptCount val="10"/>
                <c:pt idx="0">
                  <c:v>1</c:v>
                </c:pt>
                <c:pt idx="1">
                  <c:v>2</c:v>
                </c:pt>
                <c:pt idx="2">
                  <c:v>3</c:v>
                </c:pt>
                <c:pt idx="3">
                  <c:v>4</c:v>
                </c:pt>
                <c:pt idx="4">
                  <c:v>5</c:v>
                </c:pt>
                <c:pt idx="5">
                  <c:v>6</c:v>
                </c:pt>
                <c:pt idx="6">
                  <c:v>7</c:v>
                </c:pt>
                <c:pt idx="7">
                  <c:v>8</c:v>
                </c:pt>
                <c:pt idx="8">
                  <c:v>Nationalt</c:v>
                </c:pt>
                <c:pt idx="9">
                  <c:v>Klyngens gennemsnit</c:v>
                </c:pt>
              </c:strCache>
            </c:strRef>
          </c:cat>
          <c:val>
            <c:numRef>
              <c:f>'[Herlev_Figurer til dosisdispensering i almen praksis - klyngepakke.xlsx]Dosis - SDS'!$E$8:$E$17</c:f>
              <c:numCache>
                <c:formatCode>0.0</c:formatCode>
                <c:ptCount val="10"/>
                <c:pt idx="0">
                  <c:v>2.7140190000000004</c:v>
                </c:pt>
                <c:pt idx="1">
                  <c:v>0.419958</c:v>
                </c:pt>
                <c:pt idx="2">
                  <c:v>0.88541599999999987</c:v>
                </c:pt>
                <c:pt idx="3">
                  <c:v>0</c:v>
                </c:pt>
                <c:pt idx="4">
                  <c:v>2.8600000000000003</c:v>
                </c:pt>
                <c:pt idx="5">
                  <c:v>2.4500000000000002</c:v>
                </c:pt>
                <c:pt idx="6">
                  <c:v>0.28080000000000005</c:v>
                </c:pt>
                <c:pt idx="7">
                  <c:v>0.90435399999999999</c:v>
                </c:pt>
                <c:pt idx="8">
                  <c:v>1.84</c:v>
                </c:pt>
                <c:pt idx="9">
                  <c:v>1.5489885714285718</c:v>
                </c:pt>
              </c:numCache>
            </c:numRef>
          </c:val>
          <c:extLst>
            <c:ext xmlns:c15="http://schemas.microsoft.com/office/drawing/2012/chart" uri="{02D57815-91ED-43cb-92C2-25804820EDAC}">
              <c15:datalabelsRange>
                <c15:f>'[Herlev_Figurer til dosisdispensering i almen praksis - klyngepakke.xlsx]Dosis - SDS'!$F$8:$F$17</c15:f>
                <c15:dlblRangeCache>
                  <c:ptCount val="10"/>
                  <c:pt idx="0">
                    <c:v>27%</c:v>
                  </c:pt>
                  <c:pt idx="1">
                    <c:v>18%</c:v>
                  </c:pt>
                  <c:pt idx="2">
                    <c:v>13%</c:v>
                  </c:pt>
                  <c:pt idx="3">
                    <c:v>0%</c:v>
                  </c:pt>
                  <c:pt idx="4">
                    <c:v>40%</c:v>
                  </c:pt>
                  <c:pt idx="5">
                    <c:v>20%</c:v>
                  </c:pt>
                  <c:pt idx="6">
                    <c:v>3%</c:v>
                  </c:pt>
                  <c:pt idx="7">
                    <c:v>22%</c:v>
                  </c:pt>
                  <c:pt idx="8">
                    <c:v>23%</c:v>
                  </c:pt>
                  <c:pt idx="9">
                    <c:v>20%</c:v>
                  </c:pt>
                </c15:dlblRangeCache>
              </c15:datalabelsRange>
            </c:ext>
            <c:ext xmlns:c16="http://schemas.microsoft.com/office/drawing/2014/chart" uri="{C3380CC4-5D6E-409C-BE32-E72D297353CC}">
              <c16:uniqueId val="{0000000F-51E2-4E00-B735-08107AE1D9C3}"/>
            </c:ext>
          </c:extLst>
        </c:ser>
        <c:dLbls>
          <c:dLblPos val="outEnd"/>
          <c:showLegendKey val="0"/>
          <c:showVal val="1"/>
          <c:showCatName val="0"/>
          <c:showSerName val="0"/>
          <c:showPercent val="0"/>
          <c:showBubbleSize val="0"/>
        </c:dLbls>
        <c:gapWidth val="100"/>
        <c:overlap val="-24"/>
        <c:axId val="591713328"/>
        <c:axId val="591714640"/>
      </c:barChart>
      <c:catAx>
        <c:axId val="591713328"/>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5400000" spcFirstLastPara="1" vertOverflow="ellipsis" wrap="square" anchor="ctr" anchorCtr="1"/>
          <a:lstStyle/>
          <a:p>
            <a:pPr>
              <a:defRPr sz="1400" b="1" i="0" u="none" strike="noStrike" kern="1200" baseline="0">
                <a:solidFill>
                  <a:schemeClr val="tx2"/>
                </a:solidFill>
                <a:latin typeface="+mn-lt"/>
                <a:ea typeface="+mn-ea"/>
                <a:cs typeface="+mn-cs"/>
              </a:defRPr>
            </a:pPr>
            <a:endParaRPr lang="da-DK"/>
          </a:p>
        </c:txPr>
        <c:crossAx val="591714640"/>
        <c:crosses val="autoZero"/>
        <c:auto val="1"/>
        <c:lblAlgn val="ctr"/>
        <c:lblOffset val="100"/>
        <c:noMultiLvlLbl val="0"/>
      </c:catAx>
      <c:valAx>
        <c:axId val="591714640"/>
        <c:scaling>
          <c:orientation val="minMax"/>
          <c:max val="15"/>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da-DK"/>
          </a:p>
        </c:txPr>
        <c:crossAx val="591713328"/>
        <c:crosses val="autoZero"/>
        <c:crossBetween val="between"/>
        <c:majorUnit val="1"/>
      </c:valAx>
      <c:spPr>
        <a:noFill/>
        <a:ln>
          <a:noFill/>
        </a:ln>
        <a:effectLst/>
      </c:spPr>
    </c:plotArea>
    <c:legend>
      <c:legendPos val="b"/>
      <c:legendEntry>
        <c:idx val="1"/>
        <c:delete val="1"/>
      </c:legendEntry>
      <c:layout>
        <c:manualLayout>
          <c:xMode val="edge"/>
          <c:yMode val="edge"/>
          <c:x val="6.1470118960123964E-2"/>
          <c:y val="0.75333297174863867"/>
          <c:w val="0.75868155717595942"/>
          <c:h val="0.13415080285847827"/>
        </c:manualLayout>
      </c:layout>
      <c:overlay val="0"/>
      <c:spPr>
        <a:noFill/>
        <a:ln>
          <a:noFill/>
        </a:ln>
        <a:effectLst/>
      </c:spPr>
      <c:txPr>
        <a:bodyPr rot="0" spcFirstLastPara="1" vertOverflow="ellipsis" vert="horz" wrap="square" anchor="ctr" anchorCtr="1"/>
        <a:lstStyle/>
        <a:p>
          <a:pPr>
            <a:defRPr sz="1050" b="1" i="0" u="none" strike="noStrike" kern="1200" baseline="0">
              <a:solidFill>
                <a:schemeClr val="tx2"/>
              </a:solidFill>
              <a:latin typeface="+mn-lt"/>
              <a:ea typeface="+mn-ea"/>
              <a:cs typeface="+mn-cs"/>
            </a:defRPr>
          </a:pPr>
          <a:endParaRPr lang="da-DK"/>
        </a:p>
      </c:txPr>
    </c:legend>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sz="1400" b="0" i="0" u="none" strike="noStrike" baseline="0">
                <a:effectLst/>
              </a:rPr>
              <a:t>7 ud af 8 (87.50%) har færdiggjort besvarelse af spørgeskemaet</a:t>
            </a:r>
            <a:r>
              <a:rPr lang="da-DK" sz="1400" b="0" i="0" u="none" strike="noStrike" baseline="0"/>
              <a:t> </a:t>
            </a:r>
            <a:endParaRPr lang="da-DK"/>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barChart>
        <c:barDir val="bar"/>
        <c:grouping val="clustered"/>
        <c:varyColors val="0"/>
        <c:ser>
          <c:idx val="0"/>
          <c:order val="0"/>
          <c:tx>
            <c:v>Svar1+'Holdning til dosis'!$D$18:$D$22</c:v>
          </c:tx>
          <c:spPr>
            <a:solidFill>
              <a:srgbClr val="009999"/>
            </a:solidFill>
            <a:ln>
              <a:noFill/>
            </a:ln>
            <a:effectLst/>
          </c:spPr>
          <c:invertIfNegative val="0"/>
          <c:dLbls>
            <c:dLbl>
              <c:idx val="0"/>
              <c:tx>
                <c:rich>
                  <a:bodyPr/>
                  <a:lstStyle/>
                  <a:p>
                    <a:fld id="{5E6C762D-F75A-460C-9FDE-88FB4C200A49}" type="CELLRANGE">
                      <a:rPr lang="en-US"/>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A9D2-4BD3-9DFE-BE0537BE8620}"/>
                </c:ext>
              </c:extLst>
            </c:dLbl>
            <c:dLbl>
              <c:idx val="1"/>
              <c:tx>
                <c:rich>
                  <a:bodyPr/>
                  <a:lstStyle/>
                  <a:p>
                    <a:fld id="{4784D642-C83B-42F9-9788-C2A1A485035D}"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9D2-4BD3-9DFE-BE0537BE8620}"/>
                </c:ext>
              </c:extLst>
            </c:dLbl>
            <c:dLbl>
              <c:idx val="2"/>
              <c:tx>
                <c:rich>
                  <a:bodyPr/>
                  <a:lstStyle/>
                  <a:p>
                    <a:fld id="{EA4A25A0-BF06-4187-8274-3767A46CE878}"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A9D2-4BD3-9DFE-BE0537BE8620}"/>
                </c:ext>
              </c:extLst>
            </c:dLbl>
            <c:dLbl>
              <c:idx val="3"/>
              <c:tx>
                <c:rich>
                  <a:bodyPr/>
                  <a:lstStyle/>
                  <a:p>
                    <a:fld id="{4BF8FFED-ED22-4F6D-8CD2-F61A790D50F5}"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A9D2-4BD3-9DFE-BE0537BE8620}"/>
                </c:ext>
              </c:extLst>
            </c:dLbl>
            <c:dLbl>
              <c:idx val="4"/>
              <c:tx>
                <c:rich>
                  <a:bodyPr/>
                  <a:lstStyle/>
                  <a:p>
                    <a:fld id="{FF13081E-3064-464E-A79B-AF8F0C2C82F7}"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A9D2-4BD3-9DFE-BE0537BE8620}"/>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da-DK"/>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'[Herlev_Figurer til dosisdispensering i almen praksis - klyngepakke.xlsx]Holdning til dosis'!$B$9:$B$13</c:f>
              <c:strCache>
                <c:ptCount val="5"/>
                <c:pt idx="0">
                  <c:v>Meget god</c:v>
                </c:pt>
                <c:pt idx="1">
                  <c:v>God</c:v>
                </c:pt>
                <c:pt idx="2">
                  <c:v>Nogenlunde</c:v>
                </c:pt>
                <c:pt idx="3">
                  <c:v>Dårlig</c:v>
                </c:pt>
                <c:pt idx="4">
                  <c:v>Meget dårlig</c:v>
                </c:pt>
              </c:strCache>
            </c:strRef>
          </c:cat>
          <c:val>
            <c:numRef>
              <c:f>'[Herlev_Figurer til dosisdispensering i almen praksis - klyngepakke.xlsx]Holdning til dosis'!$D$9:$D$13</c:f>
              <c:numCache>
                <c:formatCode>General</c:formatCode>
                <c:ptCount val="5"/>
                <c:pt idx="0">
                  <c:v>0</c:v>
                </c:pt>
                <c:pt idx="1">
                  <c:v>3</c:v>
                </c:pt>
                <c:pt idx="2">
                  <c:v>4</c:v>
                </c:pt>
                <c:pt idx="3">
                  <c:v>0</c:v>
                </c:pt>
                <c:pt idx="4">
                  <c:v>0</c:v>
                </c:pt>
              </c:numCache>
            </c:numRef>
          </c:val>
          <c:extLst>
            <c:ext xmlns:c15="http://schemas.microsoft.com/office/drawing/2012/chart" uri="{02D57815-91ED-43cb-92C2-25804820EDAC}">
              <c15:datalabelsRange>
                <c15:f>'[Herlev_Figurer til dosisdispensering i almen praksis - klyngepakke.xlsx]Holdning til dosis'!$E$9:$E$13</c15:f>
                <c15:dlblRangeCache>
                  <c:ptCount val="5"/>
                  <c:pt idx="0">
                    <c:v>0%</c:v>
                  </c:pt>
                  <c:pt idx="1">
                    <c:v>43%</c:v>
                  </c:pt>
                  <c:pt idx="2">
                    <c:v>57%</c:v>
                  </c:pt>
                  <c:pt idx="3">
                    <c:v>0%</c:v>
                  </c:pt>
                  <c:pt idx="4">
                    <c:v>0%</c:v>
                  </c:pt>
                </c15:dlblRangeCache>
              </c15:datalabelsRange>
            </c:ext>
            <c:ext xmlns:c16="http://schemas.microsoft.com/office/drawing/2014/chart" uri="{C3380CC4-5D6E-409C-BE32-E72D297353CC}">
              <c16:uniqueId val="{00000005-A9D2-4BD3-9DFE-BE0537BE8620}"/>
            </c:ext>
          </c:extLst>
        </c:ser>
        <c:dLbls>
          <c:showLegendKey val="0"/>
          <c:showVal val="0"/>
          <c:showCatName val="0"/>
          <c:showSerName val="0"/>
          <c:showPercent val="0"/>
          <c:showBubbleSize val="0"/>
        </c:dLbls>
        <c:gapWidth val="182"/>
        <c:axId val="2070164047"/>
        <c:axId val="2070165711"/>
      </c:barChart>
      <c:catAx>
        <c:axId val="207016404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da-DK"/>
          </a:p>
        </c:txPr>
        <c:crossAx val="2070165711"/>
        <c:crosses val="autoZero"/>
        <c:auto val="1"/>
        <c:lblAlgn val="ctr"/>
        <c:lblOffset val="100"/>
        <c:noMultiLvlLbl val="0"/>
      </c:catAx>
      <c:valAx>
        <c:axId val="2070165711"/>
        <c:scaling>
          <c:orientation val="minMax"/>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07016404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sz="1400" b="0" i="0" u="none" strike="noStrike" kern="1200" spc="0" baseline="0">
                <a:solidFill>
                  <a:sysClr val="windowText" lastClr="000000">
                    <a:lumMod val="65000"/>
                    <a:lumOff val="35000"/>
                  </a:sysClr>
                </a:solidFill>
                <a:effectLst/>
              </a:rPr>
              <a:t>7 ud af 8 (87.50%) har færdiggjort besvarelse af spørgeskemaet</a:t>
            </a:r>
            <a:r>
              <a:rPr lang="da-DK" sz="1400" b="0" i="0" u="none" strike="noStrike" kern="1200" spc="0" baseline="0">
                <a:solidFill>
                  <a:sysClr val="windowText" lastClr="000000">
                    <a:lumMod val="65000"/>
                    <a:lumOff val="35000"/>
                  </a:sysClr>
                </a:solidFill>
              </a:rPr>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barChart>
        <c:barDir val="bar"/>
        <c:grouping val="clustered"/>
        <c:varyColors val="0"/>
        <c:ser>
          <c:idx val="0"/>
          <c:order val="0"/>
          <c:spPr>
            <a:solidFill>
              <a:srgbClr val="009999"/>
            </a:solidFill>
            <a:ln>
              <a:noFill/>
            </a:ln>
            <a:effectLst/>
          </c:spPr>
          <c:invertIfNegative val="0"/>
          <c:dLbls>
            <c:dLbl>
              <c:idx val="0"/>
              <c:tx>
                <c:rich>
                  <a:bodyPr/>
                  <a:lstStyle/>
                  <a:p>
                    <a:fld id="{AFD1076E-9E79-469D-B680-4D2AF9BD4803}" type="CELLRANGE">
                      <a:rPr lang="en-US"/>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B4B5-4C77-82CF-AD1730BEFAA7}"/>
                </c:ext>
              </c:extLst>
            </c:dLbl>
            <c:dLbl>
              <c:idx val="1"/>
              <c:tx>
                <c:rich>
                  <a:bodyPr/>
                  <a:lstStyle/>
                  <a:p>
                    <a:fld id="{B7398FFE-6843-43E9-A902-65B60FFEF5A4}"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B4B5-4C77-82CF-AD1730BEFAA7}"/>
                </c:ext>
              </c:extLst>
            </c:dLbl>
            <c:dLbl>
              <c:idx val="2"/>
              <c:tx>
                <c:rich>
                  <a:bodyPr/>
                  <a:lstStyle/>
                  <a:p>
                    <a:fld id="{48AD381F-0DF2-4434-9473-F39118E37054}"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B4B5-4C77-82CF-AD1730BEFAA7}"/>
                </c:ext>
              </c:extLst>
            </c:dLbl>
            <c:dLbl>
              <c:idx val="3"/>
              <c:tx>
                <c:rich>
                  <a:bodyPr/>
                  <a:lstStyle/>
                  <a:p>
                    <a:fld id="{496698D2-D544-4956-826A-CC0389BAD79E}"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B4B5-4C77-82CF-AD1730BEFAA7}"/>
                </c:ext>
              </c:extLst>
            </c:dLbl>
            <c:dLbl>
              <c:idx val="4"/>
              <c:tx>
                <c:rich>
                  <a:bodyPr/>
                  <a:lstStyle/>
                  <a:p>
                    <a:fld id="{21F35BA0-099E-4FAC-AA23-2142748FEBD6}"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B4B5-4C77-82CF-AD1730BEFAA7}"/>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da-DK"/>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'[Herlev_Figurer til dosisdispensering i almen praksis - klyngepakke.xlsx]Holdning til dosis'!$B$27:$B$31</c:f>
              <c:strCache>
                <c:ptCount val="5"/>
                <c:pt idx="0">
                  <c:v>Jeg bruger det i meget høj grad</c:v>
                </c:pt>
                <c:pt idx="1">
                  <c:v>Jeg bruger det i høj grad </c:v>
                </c:pt>
                <c:pt idx="2">
                  <c:v>Jeg bruger det i nogen grad</c:v>
                </c:pt>
                <c:pt idx="3">
                  <c:v>Jeg bruger det i mindre grad</c:v>
                </c:pt>
                <c:pt idx="4">
                  <c:v>Jeg bruger det slet ikke</c:v>
                </c:pt>
              </c:strCache>
            </c:strRef>
          </c:cat>
          <c:val>
            <c:numRef>
              <c:f>'[Herlev_Figurer til dosisdispensering i almen praksis - klyngepakke.xlsx]Holdning til dosis'!$D$27:$D$31</c:f>
              <c:numCache>
                <c:formatCode>General</c:formatCode>
                <c:ptCount val="5"/>
                <c:pt idx="0">
                  <c:v>0</c:v>
                </c:pt>
                <c:pt idx="1">
                  <c:v>2</c:v>
                </c:pt>
                <c:pt idx="2">
                  <c:v>4</c:v>
                </c:pt>
                <c:pt idx="3">
                  <c:v>1</c:v>
                </c:pt>
                <c:pt idx="4">
                  <c:v>0</c:v>
                </c:pt>
              </c:numCache>
            </c:numRef>
          </c:val>
          <c:extLst>
            <c:ext xmlns:c15="http://schemas.microsoft.com/office/drawing/2012/chart" uri="{02D57815-91ED-43cb-92C2-25804820EDAC}">
              <c15:datalabelsRange>
                <c15:f>'[Herlev_Figurer til dosisdispensering i almen praksis - klyngepakke.xlsx]Holdning til dosis'!$E$27:$E$31</c15:f>
                <c15:dlblRangeCache>
                  <c:ptCount val="5"/>
                  <c:pt idx="0">
                    <c:v>0%</c:v>
                  </c:pt>
                  <c:pt idx="1">
                    <c:v>29%</c:v>
                  </c:pt>
                  <c:pt idx="2">
                    <c:v>57%</c:v>
                  </c:pt>
                  <c:pt idx="3">
                    <c:v>14%</c:v>
                  </c:pt>
                  <c:pt idx="4">
                    <c:v>0%</c:v>
                  </c:pt>
                </c15:dlblRangeCache>
              </c15:datalabelsRange>
            </c:ext>
            <c:ext xmlns:c16="http://schemas.microsoft.com/office/drawing/2014/chart" uri="{C3380CC4-5D6E-409C-BE32-E72D297353CC}">
              <c16:uniqueId val="{00000005-B4B5-4C77-82CF-AD1730BEFAA7}"/>
            </c:ext>
          </c:extLst>
        </c:ser>
        <c:dLbls>
          <c:dLblPos val="outEnd"/>
          <c:showLegendKey val="0"/>
          <c:showVal val="1"/>
          <c:showCatName val="0"/>
          <c:showSerName val="0"/>
          <c:showPercent val="0"/>
          <c:showBubbleSize val="0"/>
        </c:dLbls>
        <c:gapWidth val="182"/>
        <c:axId val="2070164047"/>
        <c:axId val="2070165711"/>
      </c:barChart>
      <c:catAx>
        <c:axId val="207016404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da-DK"/>
          </a:p>
        </c:txPr>
        <c:crossAx val="2070165711"/>
        <c:crosses val="autoZero"/>
        <c:auto val="1"/>
        <c:lblAlgn val="ctr"/>
        <c:lblOffset val="100"/>
        <c:noMultiLvlLbl val="0"/>
      </c:catAx>
      <c:valAx>
        <c:axId val="2070165711"/>
        <c:scaling>
          <c:orientation val="minMax"/>
          <c:max val="5"/>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070164047"/>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sz="1400" b="0" i="0" u="none" strike="noStrike" kern="1200" spc="0" baseline="0">
                <a:solidFill>
                  <a:sysClr val="windowText" lastClr="000000">
                    <a:lumMod val="65000"/>
                    <a:lumOff val="35000"/>
                  </a:sysClr>
                </a:solidFill>
                <a:effectLst/>
              </a:rPr>
              <a:t>7 ud af 8 (87.50%) har færdiggjort besvarelse af spørgeskemaet</a:t>
            </a:r>
            <a:r>
              <a:rPr lang="da-DK" sz="1400" b="0" i="0" u="none" strike="noStrike" kern="1200" spc="0" baseline="0">
                <a:solidFill>
                  <a:sysClr val="windowText" lastClr="000000">
                    <a:lumMod val="65000"/>
                    <a:lumOff val="35000"/>
                  </a:sysClr>
                </a:solidFill>
              </a:rPr>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barChart>
        <c:barDir val="bar"/>
        <c:grouping val="clustered"/>
        <c:varyColors val="0"/>
        <c:ser>
          <c:idx val="0"/>
          <c:order val="0"/>
          <c:spPr>
            <a:solidFill>
              <a:srgbClr val="009999"/>
            </a:solidFill>
            <a:ln>
              <a:noFill/>
            </a:ln>
            <a:effectLst/>
          </c:spPr>
          <c:invertIfNegative val="0"/>
          <c:dLbls>
            <c:dLbl>
              <c:idx val="0"/>
              <c:tx>
                <c:rich>
                  <a:bodyPr/>
                  <a:lstStyle/>
                  <a:p>
                    <a:fld id="{64AA9352-848B-45AD-B6B7-634DC68B8B73}" type="CELLRANGE">
                      <a:rPr lang="en-US"/>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0191-45EB-8366-6B269EAD7730}"/>
                </c:ext>
              </c:extLst>
            </c:dLbl>
            <c:dLbl>
              <c:idx val="1"/>
              <c:tx>
                <c:rich>
                  <a:bodyPr/>
                  <a:lstStyle/>
                  <a:p>
                    <a:fld id="{E3FC7C18-4556-4B7D-B6C1-BC932AC68A34}"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0191-45EB-8366-6B269EAD7730}"/>
                </c:ext>
              </c:extLst>
            </c:dLbl>
            <c:dLbl>
              <c:idx val="2"/>
              <c:tx>
                <c:rich>
                  <a:bodyPr/>
                  <a:lstStyle/>
                  <a:p>
                    <a:fld id="{06F3172B-4F39-4C22-B819-F8D2A6A4C59E}"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0191-45EB-8366-6B269EAD7730}"/>
                </c:ext>
              </c:extLst>
            </c:dLbl>
            <c:dLbl>
              <c:idx val="3"/>
              <c:tx>
                <c:rich>
                  <a:bodyPr/>
                  <a:lstStyle/>
                  <a:p>
                    <a:fld id="{09E3263F-1661-4D08-A7B2-B794E907BF91}"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0191-45EB-8366-6B269EAD7730}"/>
                </c:ext>
              </c:extLst>
            </c:dLbl>
            <c:dLbl>
              <c:idx val="4"/>
              <c:tx>
                <c:rich>
                  <a:bodyPr/>
                  <a:lstStyle/>
                  <a:p>
                    <a:fld id="{1ABEA9E9-285E-4A88-B098-E479B2EAB4F5}"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0191-45EB-8366-6B269EAD7730}"/>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da-DK"/>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'[Herlev_Figurer til dosisdispensering i almen praksis - klyngepakke.xlsx]Holdning til dosis'!$B$49:$B$53</c:f>
              <c:strCache>
                <c:ptCount val="5"/>
                <c:pt idx="0">
                  <c:v>Meget godt</c:v>
                </c:pt>
                <c:pt idx="1">
                  <c:v>Godt</c:v>
                </c:pt>
                <c:pt idx="2">
                  <c:v>Nogenlunde</c:v>
                </c:pt>
                <c:pt idx="3">
                  <c:v>Dårligt</c:v>
                </c:pt>
                <c:pt idx="4">
                  <c:v>Meget dårligt</c:v>
                </c:pt>
              </c:strCache>
            </c:strRef>
          </c:cat>
          <c:val>
            <c:numRef>
              <c:f>'[Herlev_Figurer til dosisdispensering i almen praksis - klyngepakke.xlsx]Holdning til dosis'!$D$49:$D$53</c:f>
              <c:numCache>
                <c:formatCode>General</c:formatCode>
                <c:ptCount val="5"/>
                <c:pt idx="0">
                  <c:v>0</c:v>
                </c:pt>
                <c:pt idx="1">
                  <c:v>1</c:v>
                </c:pt>
                <c:pt idx="2">
                  <c:v>4</c:v>
                </c:pt>
                <c:pt idx="3">
                  <c:v>2</c:v>
                </c:pt>
                <c:pt idx="4">
                  <c:v>0</c:v>
                </c:pt>
              </c:numCache>
            </c:numRef>
          </c:val>
          <c:extLst>
            <c:ext xmlns:c15="http://schemas.microsoft.com/office/drawing/2012/chart" uri="{02D57815-91ED-43cb-92C2-25804820EDAC}">
              <c15:datalabelsRange>
                <c15:f>'[Herlev_Figurer til dosisdispensering i almen praksis - klyngepakke.xlsx]Holdning til dosis'!$E$49:$E$53</c15:f>
                <c15:dlblRangeCache>
                  <c:ptCount val="5"/>
                  <c:pt idx="0">
                    <c:v>0%</c:v>
                  </c:pt>
                  <c:pt idx="1">
                    <c:v>14%</c:v>
                  </c:pt>
                  <c:pt idx="2">
                    <c:v>57%</c:v>
                  </c:pt>
                  <c:pt idx="3">
                    <c:v>29%</c:v>
                  </c:pt>
                  <c:pt idx="4">
                    <c:v>0%</c:v>
                  </c:pt>
                </c15:dlblRangeCache>
              </c15:datalabelsRange>
            </c:ext>
            <c:ext xmlns:c16="http://schemas.microsoft.com/office/drawing/2014/chart" uri="{C3380CC4-5D6E-409C-BE32-E72D297353CC}">
              <c16:uniqueId val="{00000005-0191-45EB-8366-6B269EAD7730}"/>
            </c:ext>
          </c:extLst>
        </c:ser>
        <c:dLbls>
          <c:showLegendKey val="0"/>
          <c:showVal val="0"/>
          <c:showCatName val="0"/>
          <c:showSerName val="0"/>
          <c:showPercent val="0"/>
          <c:showBubbleSize val="0"/>
        </c:dLbls>
        <c:gapWidth val="182"/>
        <c:axId val="2070164047"/>
        <c:axId val="2070165711"/>
      </c:barChart>
      <c:catAx>
        <c:axId val="207016404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da-DK"/>
          </a:p>
        </c:txPr>
        <c:crossAx val="2070165711"/>
        <c:crosses val="autoZero"/>
        <c:auto val="1"/>
        <c:lblAlgn val="ctr"/>
        <c:lblOffset val="100"/>
        <c:noMultiLvlLbl val="0"/>
      </c:catAx>
      <c:valAx>
        <c:axId val="2070165711"/>
        <c:scaling>
          <c:orientation val="minMax"/>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07016404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7"/>
          <c:order val="0"/>
          <c:tx>
            <c:strRef>
              <c:f>'[Herlev_Figurer til dosisdispensering i almen praksis - klyngepakke.xlsx]Oplevelser med dosis fritekst'!$K$6</c:f>
              <c:strCache>
                <c:ptCount val="1"/>
                <c:pt idx="0">
                  <c:v>Andelen af respondenter, som har valgt dette svar (%)</c:v>
                </c:pt>
              </c:strCache>
            </c:strRef>
          </c:tx>
          <c:spPr>
            <a:solidFill>
              <a:srgbClr val="009999"/>
            </a:solidFill>
            <a:ln>
              <a:noFill/>
            </a:ln>
            <a:effectLst/>
          </c:spPr>
          <c:invertIfNegative val="0"/>
          <c:dLbls>
            <c:dLbl>
              <c:idx val="0"/>
              <c:tx>
                <c:rich>
                  <a:bodyPr/>
                  <a:lstStyle/>
                  <a:p>
                    <a:fld id="{0C6B5ABA-2A59-4CF1-8F03-DE8685018AB7}" type="CELLRANGE">
                      <a:rPr lang="en-US"/>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9669-43B2-BD0F-0DD15501594C}"/>
                </c:ext>
              </c:extLst>
            </c:dLbl>
            <c:dLbl>
              <c:idx val="1"/>
              <c:tx>
                <c:rich>
                  <a:bodyPr/>
                  <a:lstStyle/>
                  <a:p>
                    <a:fld id="{52ACDA4C-A03E-44A7-B6D4-BF9083CC95D7}"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9669-43B2-BD0F-0DD15501594C}"/>
                </c:ext>
              </c:extLst>
            </c:dLbl>
            <c:dLbl>
              <c:idx val="2"/>
              <c:tx>
                <c:rich>
                  <a:bodyPr/>
                  <a:lstStyle/>
                  <a:p>
                    <a:fld id="{FAB1D913-E77C-457D-B856-B60C0A63E7E7}"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9669-43B2-BD0F-0DD15501594C}"/>
                </c:ext>
              </c:extLst>
            </c:dLbl>
            <c:dLbl>
              <c:idx val="3"/>
              <c:tx>
                <c:rich>
                  <a:bodyPr/>
                  <a:lstStyle/>
                  <a:p>
                    <a:fld id="{0A4B22B5-664B-4F4C-BC21-F8EB24CCF519}"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9669-43B2-BD0F-0DD15501594C}"/>
                </c:ext>
              </c:extLst>
            </c:dLbl>
            <c:dLbl>
              <c:idx val="4"/>
              <c:tx>
                <c:rich>
                  <a:bodyPr/>
                  <a:lstStyle/>
                  <a:p>
                    <a:fld id="{A7C4F958-946C-405D-B96E-D7EE17C4E923}"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9669-43B2-BD0F-0DD15501594C}"/>
                </c:ext>
              </c:extLst>
            </c:dLbl>
            <c:dLbl>
              <c:idx val="5"/>
              <c:tx>
                <c:rich>
                  <a:bodyPr/>
                  <a:lstStyle/>
                  <a:p>
                    <a:fld id="{C92852BB-3679-4386-BBCB-5C9BC1257C8D}"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9669-43B2-BD0F-0DD15501594C}"/>
                </c:ext>
              </c:extLst>
            </c:dLbl>
            <c:dLbl>
              <c:idx val="6"/>
              <c:tx>
                <c:rich>
                  <a:bodyPr/>
                  <a:lstStyle/>
                  <a:p>
                    <a:fld id="{67FE67D0-0DE3-4AEE-9955-33A3D13D0EE9}"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9669-43B2-BD0F-0DD15501594C}"/>
                </c:ext>
              </c:extLst>
            </c:dLbl>
            <c:dLbl>
              <c:idx val="7"/>
              <c:tx>
                <c:rich>
                  <a:bodyPr/>
                  <a:lstStyle/>
                  <a:p>
                    <a:fld id="{A50E813F-B32C-4746-A12B-B9C71C2A6FEA}"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9669-43B2-BD0F-0DD15501594C}"/>
                </c:ext>
              </c:extLst>
            </c:dLbl>
            <c:dLbl>
              <c:idx val="8"/>
              <c:tx>
                <c:rich>
                  <a:bodyPr/>
                  <a:lstStyle/>
                  <a:p>
                    <a:fld id="{9E0D11F0-7940-4F54-97B8-F40072AE556A}"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9669-43B2-BD0F-0DD15501594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da-DK"/>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'[Herlev_Figurer til dosisdispensering i almen praksis - klyngepakke.xlsx]Oplevelser med dosis fritekst'!$B$8:$C$16</c:f>
              <c:strCache>
                <c:ptCount val="9"/>
                <c:pt idx="0">
                  <c:v>Fungerer ikke optimalt når patienten skal ind og ud af sygehuset (f.eks. Ved indlæggelse)</c:v>
                </c:pt>
                <c:pt idx="1">
                  <c:v>Fungerer ikke optimalt i samarbejde med ambulatoriet</c:v>
                </c:pt>
                <c:pt idx="2">
                  <c:v>Oplever problemer med restordre på medicinen</c:v>
                </c:pt>
                <c:pt idx="3">
                  <c:v>Det besværliggør min hverdag i klinikken</c:v>
                </c:pt>
                <c:pt idx="4">
                  <c:v>Teknisk svært at sætte op</c:v>
                </c:pt>
                <c:pt idx="5">
                  <c:v>Patientsikkerheden er ringere</c:v>
                </c:pt>
                <c:pt idx="6">
                  <c:v>Manglende honorering</c:v>
                </c:pt>
                <c:pt idx="7">
                  <c:v>For dyrt for patienten</c:v>
                </c:pt>
                <c:pt idx="8">
                  <c:v>Lang responstid fra apotekerne</c:v>
                </c:pt>
              </c:strCache>
            </c:strRef>
          </c:cat>
          <c:val>
            <c:numRef>
              <c:f>'[Herlev_Figurer til dosisdispensering i almen praksis - klyngepakke.xlsx]Oplevelser med dosis fritekst'!$J$8:$J$16</c:f>
              <c:numCache>
                <c:formatCode>General</c:formatCode>
                <c:ptCount val="9"/>
                <c:pt idx="0">
                  <c:v>6</c:v>
                </c:pt>
                <c:pt idx="1">
                  <c:v>4</c:v>
                </c:pt>
                <c:pt idx="2">
                  <c:v>4</c:v>
                </c:pt>
                <c:pt idx="3">
                  <c:v>3</c:v>
                </c:pt>
                <c:pt idx="4">
                  <c:v>2</c:v>
                </c:pt>
                <c:pt idx="5">
                  <c:v>2</c:v>
                </c:pt>
                <c:pt idx="6">
                  <c:v>1</c:v>
                </c:pt>
                <c:pt idx="7">
                  <c:v>1</c:v>
                </c:pt>
                <c:pt idx="8">
                  <c:v>1</c:v>
                </c:pt>
              </c:numCache>
            </c:numRef>
          </c:val>
          <c:extLst>
            <c:ext xmlns:c15="http://schemas.microsoft.com/office/drawing/2012/chart" uri="{02D57815-91ED-43cb-92C2-25804820EDAC}">
              <c15:datalabelsRange>
                <c15:f>'[Herlev_Figurer til dosisdispensering i almen praksis - klyngepakke.xlsx]Oplevelser med dosis fritekst'!$K$8:$K$16</c15:f>
                <c15:dlblRangeCache>
                  <c:ptCount val="9"/>
                  <c:pt idx="0">
                    <c:v>86%</c:v>
                  </c:pt>
                  <c:pt idx="1">
                    <c:v>57%</c:v>
                  </c:pt>
                  <c:pt idx="2">
                    <c:v>57%</c:v>
                  </c:pt>
                  <c:pt idx="3">
                    <c:v>43%</c:v>
                  </c:pt>
                  <c:pt idx="4">
                    <c:v>29%</c:v>
                  </c:pt>
                  <c:pt idx="5">
                    <c:v>29%</c:v>
                  </c:pt>
                  <c:pt idx="6">
                    <c:v>14%</c:v>
                  </c:pt>
                  <c:pt idx="7">
                    <c:v>14%</c:v>
                  </c:pt>
                  <c:pt idx="8">
                    <c:v>14%</c:v>
                  </c:pt>
                </c15:dlblRangeCache>
              </c15:datalabelsRange>
            </c:ext>
            <c:ext xmlns:c16="http://schemas.microsoft.com/office/drawing/2014/chart" uri="{C3380CC4-5D6E-409C-BE32-E72D297353CC}">
              <c16:uniqueId val="{00000009-9669-43B2-BD0F-0DD15501594C}"/>
            </c:ext>
          </c:extLst>
        </c:ser>
        <c:dLbls>
          <c:dLblPos val="outEnd"/>
          <c:showLegendKey val="0"/>
          <c:showVal val="1"/>
          <c:showCatName val="0"/>
          <c:showSerName val="0"/>
          <c:showPercent val="0"/>
          <c:showBubbleSize val="0"/>
        </c:dLbls>
        <c:gapWidth val="150"/>
        <c:axId val="869730128"/>
        <c:axId val="869720976"/>
      </c:barChart>
      <c:catAx>
        <c:axId val="8697301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da-DK"/>
          </a:p>
        </c:txPr>
        <c:crossAx val="869720976"/>
        <c:crosses val="autoZero"/>
        <c:auto val="1"/>
        <c:lblAlgn val="ctr"/>
        <c:lblOffset val="100"/>
        <c:noMultiLvlLbl val="0"/>
      </c:catAx>
      <c:valAx>
        <c:axId val="869720976"/>
        <c:scaling>
          <c:orientation val="minMax"/>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69730128"/>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da-DK"/>
          </a:p>
        </c:txPr>
      </c:legendEntry>
      <c:overlay val="0"/>
      <c:spPr>
        <a:solidFill>
          <a:schemeClr val="bg1"/>
        </a:solidFill>
        <a:ln>
          <a:solidFill>
            <a:schemeClr val="tx1"/>
          </a:solid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7"/>
          <c:order val="0"/>
          <c:tx>
            <c:strRef>
              <c:f>'[Herlev_Figurer til dosisdispensering i almen praksis - klyngepakke.xlsx]Oplevelser med dosis fritekst'!$K$6</c:f>
              <c:strCache>
                <c:ptCount val="1"/>
                <c:pt idx="0">
                  <c:v>Andelen af respondenter, som har valgt dette svar (%)</c:v>
                </c:pt>
              </c:strCache>
            </c:strRef>
          </c:tx>
          <c:spPr>
            <a:solidFill>
              <a:srgbClr val="009999"/>
            </a:solidFill>
            <a:ln>
              <a:noFill/>
            </a:ln>
            <a:effectLst/>
          </c:spPr>
          <c:invertIfNegative val="0"/>
          <c:dLbls>
            <c:dLbl>
              <c:idx val="0"/>
              <c:tx>
                <c:rich>
                  <a:bodyPr/>
                  <a:lstStyle/>
                  <a:p>
                    <a:fld id="{E5814CEC-33B2-4723-9107-1E756642E24F}"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06D0-45CB-8BD7-05FCAF5537E2}"/>
                </c:ext>
              </c:extLst>
            </c:dLbl>
            <c:dLbl>
              <c:idx val="1"/>
              <c:tx>
                <c:rich>
                  <a:bodyPr/>
                  <a:lstStyle/>
                  <a:p>
                    <a:fld id="{51E5CFE3-C899-432D-B108-D125CF8DA530}"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06D0-45CB-8BD7-05FCAF5537E2}"/>
                </c:ext>
              </c:extLst>
            </c:dLbl>
            <c:dLbl>
              <c:idx val="2"/>
              <c:tx>
                <c:rich>
                  <a:bodyPr/>
                  <a:lstStyle/>
                  <a:p>
                    <a:fld id="{7AEF691B-A859-4A54-8321-3D890993CD9E}"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06D0-45CB-8BD7-05FCAF5537E2}"/>
                </c:ext>
              </c:extLst>
            </c:dLbl>
            <c:dLbl>
              <c:idx val="3"/>
              <c:tx>
                <c:rich>
                  <a:bodyPr/>
                  <a:lstStyle/>
                  <a:p>
                    <a:fld id="{BAC79B87-6FA5-4D76-98BB-9A76B95D7CE0}"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06D0-45CB-8BD7-05FCAF5537E2}"/>
                </c:ext>
              </c:extLst>
            </c:dLbl>
            <c:dLbl>
              <c:idx val="4"/>
              <c:tx>
                <c:rich>
                  <a:bodyPr/>
                  <a:lstStyle/>
                  <a:p>
                    <a:fld id="{66861210-5DDE-468C-BF13-5607F714EEDD}"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06D0-45CB-8BD7-05FCAF5537E2}"/>
                </c:ext>
              </c:extLst>
            </c:dLbl>
            <c:dLbl>
              <c:idx val="5"/>
              <c:tx>
                <c:rich>
                  <a:bodyPr/>
                  <a:lstStyle/>
                  <a:p>
                    <a:fld id="{B01F2D5A-C12D-47F4-BCC2-E7FC022A13D7}"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06D0-45CB-8BD7-05FCAF5537E2}"/>
                </c:ext>
              </c:extLst>
            </c:dLbl>
            <c:dLbl>
              <c:idx val="6"/>
              <c:tx>
                <c:rich>
                  <a:bodyPr/>
                  <a:lstStyle/>
                  <a:p>
                    <a:fld id="{BD3A0A09-0D11-4440-9343-FF4D39FC7B5A}"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06D0-45CB-8BD7-05FCAF5537E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da-DK"/>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'[Herlev_Figurer til dosisdispensering i almen praksis - klyngepakke.xlsx]Oplevelser med dosis fritekst'!$B$47:$B$54</c:f>
              <c:strCache>
                <c:ptCount val="8"/>
                <c:pt idx="0">
                  <c:v>Patienten slipper for at huske de mange forskellige præparatnavne</c:v>
                </c:pt>
                <c:pt idx="1">
                  <c:v>Giver et bedre samarbejde med sygeplejerskern e i kommunen</c:v>
                </c:pt>
                <c:pt idx="2">
                  <c:v>Patienten får et bedre overblik</c:v>
                </c:pt>
                <c:pt idx="3">
                  <c:v>Det giver bedre compliance for mine patienter</c:v>
                </c:pt>
                <c:pt idx="4">
                  <c:v>Jeg skal ikke bruge så meget tid på at snakke om medicin for det er der styr på</c:v>
                </c:pt>
                <c:pt idx="5">
                  <c:v>Patienten bliver mere tryg</c:v>
                </c:pt>
                <c:pt idx="6">
                  <c:v>Patienten vil i en del tilfælde kunne spare penge da der ikke er så meget medicinspild ved dosisændringer</c:v>
                </c:pt>
                <c:pt idx="7">
                  <c:v>Andet</c:v>
                </c:pt>
              </c:strCache>
            </c:strRef>
          </c:cat>
          <c:val>
            <c:numRef>
              <c:f>'[Herlev_Figurer til dosisdispensering i almen praksis - klyngepakke.xlsx]Oplevelser med dosis fritekst'!$K$47:$K$53</c:f>
              <c:numCache>
                <c:formatCode>0%</c:formatCode>
                <c:ptCount val="7"/>
                <c:pt idx="0">
                  <c:v>0.7142857142857143</c:v>
                </c:pt>
                <c:pt idx="1">
                  <c:v>0.5714285714285714</c:v>
                </c:pt>
                <c:pt idx="2">
                  <c:v>0.42857142857142855</c:v>
                </c:pt>
                <c:pt idx="3">
                  <c:v>0.42857142857142855</c:v>
                </c:pt>
                <c:pt idx="4">
                  <c:v>0.2857142857142857</c:v>
                </c:pt>
                <c:pt idx="5">
                  <c:v>0.14285714285714285</c:v>
                </c:pt>
                <c:pt idx="6">
                  <c:v>0.14285714285714285</c:v>
                </c:pt>
              </c:numCache>
            </c:numRef>
          </c:val>
          <c:extLst>
            <c:ext xmlns:c15="http://schemas.microsoft.com/office/drawing/2012/chart" uri="{02D57815-91ED-43cb-92C2-25804820EDAC}">
              <c15:datalabelsRange>
                <c15:f>'[Herlev_Figurer til dosisdispensering i almen praksis - klyngepakke.xlsx]Oplevelser med dosis fritekst'!$K$47:$K$53</c15:f>
                <c15:dlblRangeCache>
                  <c:ptCount val="7"/>
                  <c:pt idx="0">
                    <c:v>71%</c:v>
                  </c:pt>
                  <c:pt idx="1">
                    <c:v>57%</c:v>
                  </c:pt>
                  <c:pt idx="2">
                    <c:v>43%</c:v>
                  </c:pt>
                  <c:pt idx="3">
                    <c:v>43%</c:v>
                  </c:pt>
                  <c:pt idx="4">
                    <c:v>29%</c:v>
                  </c:pt>
                  <c:pt idx="5">
                    <c:v>14%</c:v>
                  </c:pt>
                  <c:pt idx="6">
                    <c:v>14%</c:v>
                  </c:pt>
                </c15:dlblRangeCache>
              </c15:datalabelsRange>
            </c:ext>
            <c:ext xmlns:c16="http://schemas.microsoft.com/office/drawing/2014/chart" uri="{C3380CC4-5D6E-409C-BE32-E72D297353CC}">
              <c16:uniqueId val="{00000007-06D0-45CB-8BD7-05FCAF5537E2}"/>
            </c:ext>
          </c:extLst>
        </c:ser>
        <c:dLbls>
          <c:dLblPos val="outEnd"/>
          <c:showLegendKey val="0"/>
          <c:showVal val="1"/>
          <c:showCatName val="0"/>
          <c:showSerName val="0"/>
          <c:showPercent val="0"/>
          <c:showBubbleSize val="0"/>
        </c:dLbls>
        <c:gapWidth val="150"/>
        <c:axId val="869730128"/>
        <c:axId val="869720976"/>
      </c:barChart>
      <c:catAx>
        <c:axId val="8697301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da-DK"/>
          </a:p>
        </c:txPr>
        <c:crossAx val="869720976"/>
        <c:crosses val="autoZero"/>
        <c:auto val="1"/>
        <c:lblAlgn val="ctr"/>
        <c:lblOffset val="100"/>
        <c:noMultiLvlLbl val="0"/>
      </c:catAx>
      <c:valAx>
        <c:axId val="869720976"/>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869730128"/>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da-DK"/>
          </a:p>
        </c:txPr>
      </c:legendEntry>
      <c:overlay val="0"/>
      <c:spPr>
        <a:solidFill>
          <a:schemeClr val="bg1"/>
        </a:solidFill>
        <a:ln>
          <a:solidFill>
            <a:schemeClr val="tx1"/>
          </a:solid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52612192-F3C5-4BD9-9F72-1FD224D0DABD}"/>
              </a:ext>
            </a:extLst>
          </p:cNvPr>
          <p:cNvSpPr>
            <a:spLocks noGrp="1"/>
          </p:cNvSpPr>
          <p:nvPr>
            <p:ph type="hdr" sz="quarter"/>
          </p:nvPr>
        </p:nvSpPr>
        <p:spPr>
          <a:xfrm>
            <a:off x="0" y="4"/>
            <a:ext cx="2946400" cy="498315"/>
          </a:xfrm>
          <a:prstGeom prst="rect">
            <a:avLst/>
          </a:prstGeom>
        </p:spPr>
        <p:txBody>
          <a:bodyPr vert="horz" lIns="91440" tIns="45720" rIns="91440" bIns="45720" rtlCol="0"/>
          <a:lstStyle>
            <a:lvl1pPr algn="l">
              <a:defRPr sz="1200"/>
            </a:lvl1pPr>
          </a:lstStyle>
          <a:p>
            <a:endParaRPr lang="da-DK"/>
          </a:p>
        </p:txBody>
      </p:sp>
      <p:sp>
        <p:nvSpPr>
          <p:cNvPr id="3" name="Pladsholder til dato 2">
            <a:extLst>
              <a:ext uri="{FF2B5EF4-FFF2-40B4-BE49-F238E27FC236}">
                <a16:creationId xmlns:a16="http://schemas.microsoft.com/office/drawing/2014/main" id="{58C132E5-CD1B-40B6-9377-9B02D6B6CA80}"/>
              </a:ext>
            </a:extLst>
          </p:cNvPr>
          <p:cNvSpPr>
            <a:spLocks noGrp="1"/>
          </p:cNvSpPr>
          <p:nvPr>
            <p:ph type="dt" sz="quarter" idx="1"/>
          </p:nvPr>
        </p:nvSpPr>
        <p:spPr>
          <a:xfrm>
            <a:off x="3849688" y="4"/>
            <a:ext cx="2946400" cy="498315"/>
          </a:xfrm>
          <a:prstGeom prst="rect">
            <a:avLst/>
          </a:prstGeom>
        </p:spPr>
        <p:txBody>
          <a:bodyPr vert="horz" lIns="91440" tIns="45720" rIns="91440" bIns="45720" rtlCol="0"/>
          <a:lstStyle>
            <a:lvl1pPr algn="r">
              <a:defRPr sz="1200"/>
            </a:lvl1pPr>
          </a:lstStyle>
          <a:p>
            <a:fld id="{01A977FB-8F92-476A-8439-3FFE612C83C7}" type="datetimeFigureOut">
              <a:rPr lang="da-DK" smtClean="0"/>
              <a:t>20-12-2023</a:t>
            </a:fld>
            <a:endParaRPr lang="da-DK"/>
          </a:p>
        </p:txBody>
      </p:sp>
      <p:sp>
        <p:nvSpPr>
          <p:cNvPr id="4" name="Pladsholder til sidefod 3">
            <a:extLst>
              <a:ext uri="{FF2B5EF4-FFF2-40B4-BE49-F238E27FC236}">
                <a16:creationId xmlns:a16="http://schemas.microsoft.com/office/drawing/2014/main" id="{BEFFC858-788D-48BF-9791-2C8C683C7798}"/>
              </a:ext>
            </a:extLst>
          </p:cNvPr>
          <p:cNvSpPr>
            <a:spLocks noGrp="1"/>
          </p:cNvSpPr>
          <p:nvPr>
            <p:ph type="ftr" sz="quarter" idx="2"/>
          </p:nvPr>
        </p:nvSpPr>
        <p:spPr>
          <a:xfrm>
            <a:off x="0" y="9428324"/>
            <a:ext cx="2946400" cy="498315"/>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a:extLst>
              <a:ext uri="{FF2B5EF4-FFF2-40B4-BE49-F238E27FC236}">
                <a16:creationId xmlns:a16="http://schemas.microsoft.com/office/drawing/2014/main" id="{1E65B410-9681-42FC-AF1C-5F606A627768}"/>
              </a:ext>
            </a:extLst>
          </p:cNvPr>
          <p:cNvSpPr>
            <a:spLocks noGrp="1"/>
          </p:cNvSpPr>
          <p:nvPr>
            <p:ph type="sldNum" sz="quarter" idx="3"/>
          </p:nvPr>
        </p:nvSpPr>
        <p:spPr>
          <a:xfrm>
            <a:off x="3849688" y="9428324"/>
            <a:ext cx="2946400" cy="498315"/>
          </a:xfrm>
          <a:prstGeom prst="rect">
            <a:avLst/>
          </a:prstGeom>
        </p:spPr>
        <p:txBody>
          <a:bodyPr vert="horz" lIns="91440" tIns="45720" rIns="91440" bIns="45720" rtlCol="0" anchor="b"/>
          <a:lstStyle>
            <a:lvl1pPr algn="r">
              <a:defRPr sz="1200"/>
            </a:lvl1pPr>
          </a:lstStyle>
          <a:p>
            <a:fld id="{001C1ADA-5896-4B2D-A633-0AE83E459B91}" type="slidenum">
              <a:rPr lang="da-DK" smtClean="0"/>
              <a:t>‹nr.›</a:t>
            </a:fld>
            <a:endParaRPr lang="da-DK"/>
          </a:p>
        </p:txBody>
      </p:sp>
    </p:spTree>
    <p:extLst>
      <p:ext uri="{BB962C8B-B14F-4D97-AF65-F5344CB8AC3E}">
        <p14:creationId xmlns:p14="http://schemas.microsoft.com/office/powerpoint/2010/main" val="8926327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6" y="4"/>
            <a:ext cx="2945659" cy="498055"/>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0449" y="4"/>
            <a:ext cx="2945659" cy="498055"/>
          </a:xfrm>
          <a:prstGeom prst="rect">
            <a:avLst/>
          </a:prstGeom>
        </p:spPr>
        <p:txBody>
          <a:bodyPr vert="horz" lIns="91440" tIns="45720" rIns="91440" bIns="45720" rtlCol="0"/>
          <a:lstStyle>
            <a:lvl1pPr algn="r">
              <a:defRPr sz="1200"/>
            </a:lvl1pPr>
          </a:lstStyle>
          <a:p>
            <a:fld id="{E8786FF4-F6A9-421A-ADA2-D93A91F28A89}" type="datetimeFigureOut">
              <a:rPr lang="da-DK" smtClean="0"/>
              <a:t>20-12-2023</a:t>
            </a:fld>
            <a:endParaRPr lang="da-DK"/>
          </a:p>
        </p:txBody>
      </p:sp>
      <p:sp>
        <p:nvSpPr>
          <p:cNvPr id="4" name="Pladsholder til slidebillede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77196"/>
            <a:ext cx="5438140" cy="3908614"/>
          </a:xfrm>
          <a:prstGeom prst="rect">
            <a:avLst/>
          </a:prstGeom>
        </p:spPr>
        <p:txBody>
          <a:bodyPr vert="horz" lIns="91440" tIns="45720" rIns="91440" bIns="45720" rtlCol="0"/>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6" y="9428586"/>
            <a:ext cx="2945659" cy="498054"/>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50449" y="9428586"/>
            <a:ext cx="2945659" cy="498054"/>
          </a:xfrm>
          <a:prstGeom prst="rect">
            <a:avLst/>
          </a:prstGeom>
        </p:spPr>
        <p:txBody>
          <a:bodyPr vert="horz" lIns="91440" tIns="45720" rIns="91440" bIns="45720" rtlCol="0" anchor="b"/>
          <a:lstStyle>
            <a:lvl1pPr algn="r">
              <a:defRPr sz="1200"/>
            </a:lvl1pPr>
          </a:lstStyle>
          <a:p>
            <a:fld id="{4D72394A-C10D-42AB-8CF1-29B05F6C07CD}" type="slidenum">
              <a:rPr lang="da-DK" smtClean="0"/>
              <a:t>‹nr.›</a:t>
            </a:fld>
            <a:endParaRPr lang="da-DK"/>
          </a:p>
        </p:txBody>
      </p:sp>
    </p:spTree>
    <p:extLst>
      <p:ext uri="{BB962C8B-B14F-4D97-AF65-F5344CB8AC3E}">
        <p14:creationId xmlns:p14="http://schemas.microsoft.com/office/powerpoint/2010/main" val="33888992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a:t>Her kan du skrive datoen for mødet og klyngenavn ind.</a:t>
            </a:r>
            <a:endParaRPr lang="da-DK" sz="1200" b="1" i="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1" i="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i="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Forslag til, hvad du kan sige: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i="1"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i="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 dag skal beskæftige vi os med dosisdispensering i almen praksis.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i="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defRPr/>
            </a:pPr>
            <a:endParaRPr lang="da-DK" i="0"/>
          </a:p>
          <a:p>
            <a:pPr>
              <a:defRPr/>
            </a:pPr>
            <a:r>
              <a:rPr lang="da-DK" i="0"/>
              <a:t>Vi skal sammen, på baggrund af vores spørgeskemadata, drøfte vores holdning samt dele vores erfaringer og udveksle gode ideer. </a:t>
            </a:r>
            <a:endParaRPr lang="da-DK" i="0">
              <a:cs typeface="Calibri"/>
            </a:endParaRPr>
          </a:p>
          <a:p>
            <a:pPr>
              <a:defRPr/>
            </a:pPr>
            <a:endParaRPr lang="da-DK" i="0"/>
          </a:p>
        </p:txBody>
      </p:sp>
      <p:sp>
        <p:nvSpPr>
          <p:cNvPr id="4" name="Slide Number Placeholder 3"/>
          <p:cNvSpPr>
            <a:spLocks noGrp="1"/>
          </p:cNvSpPr>
          <p:nvPr>
            <p:ph type="sldNum" sz="quarter" idx="10"/>
          </p:nvPr>
        </p:nvSpPr>
        <p:spPr/>
        <p:txBody>
          <a:bodyPr/>
          <a:lstStyle/>
          <a:p>
            <a:fld id="{DEB92672-268D-4DB7-963C-35CDB23F1AD2}" type="slidenum">
              <a:rPr lang="da-DK" smtClean="0"/>
              <a:t>1</a:t>
            </a:fld>
            <a:endParaRPr lang="da-DK"/>
          </a:p>
        </p:txBody>
      </p:sp>
    </p:spTree>
    <p:extLst>
      <p:ext uri="{BB962C8B-B14F-4D97-AF65-F5344CB8AC3E}">
        <p14:creationId xmlns:p14="http://schemas.microsoft.com/office/powerpoint/2010/main" val="2411925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a:t>Forslag til, hvad du kan sige:</a:t>
            </a:r>
          </a:p>
          <a:p>
            <a:endParaRPr lang="da-DK"/>
          </a:p>
          <a:p>
            <a:pPr marL="0" marR="0" lvl="0" indent="0" algn="l" defTabSz="914400" rtl="0" eaLnBrk="1" fontAlgn="auto" latinLnBrk="0" hangingPunct="1">
              <a:lnSpc>
                <a:spcPct val="100000"/>
              </a:lnSpc>
              <a:spcBef>
                <a:spcPts val="0"/>
              </a:spcBef>
              <a:spcAft>
                <a:spcPts val="0"/>
              </a:spcAft>
              <a:buClrTx/>
              <a:buSzTx/>
              <a:buFontTx/>
              <a:buNone/>
              <a:tabLst/>
              <a:defRPr/>
            </a:pPr>
            <a:r>
              <a:rPr lang="da-DK" b="1"/>
              <a:t>I Blok 1 </a:t>
            </a:r>
            <a:r>
              <a:rPr lang="da-DK"/>
              <a:t>gennemgår svar fra spørgeskemaundersøgelsen og deler vores erfaringer med hinanden. Herefter får vi basal viden om dosisdispensering af medicin. Blokken afsluttes med en fælles dialog om, der er noget, der giver anledning til overvejelser og refleksioner.</a:t>
            </a:r>
          </a:p>
          <a:p>
            <a:endParaRPr lang="da-DK"/>
          </a:p>
        </p:txBody>
      </p:sp>
      <p:sp>
        <p:nvSpPr>
          <p:cNvPr id="4" name="Slide Number Placeholder 3"/>
          <p:cNvSpPr>
            <a:spLocks noGrp="1"/>
          </p:cNvSpPr>
          <p:nvPr>
            <p:ph type="sldNum" sz="quarter" idx="10"/>
          </p:nvPr>
        </p:nvSpPr>
        <p:spPr/>
        <p:txBody>
          <a:bodyPr/>
          <a:lstStyle/>
          <a:p>
            <a:fld id="{DEB92672-268D-4DB7-963C-35CDB23F1AD2}" type="slidenum">
              <a:rPr lang="da-DK" smtClean="0"/>
              <a:t>10</a:t>
            </a:fld>
            <a:endParaRPr lang="da-DK"/>
          </a:p>
        </p:txBody>
      </p:sp>
    </p:spTree>
    <p:extLst>
      <p:ext uri="{BB962C8B-B14F-4D97-AF65-F5344CB8AC3E}">
        <p14:creationId xmlns:p14="http://schemas.microsoft.com/office/powerpoint/2010/main" val="35104666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a:t>Forklaring til slide:</a:t>
            </a:r>
          </a:p>
          <a:p>
            <a:endParaRPr lang="da-DK"/>
          </a:p>
          <a:p>
            <a:pPr marL="0" marR="0" lvl="0" indent="0" algn="l" defTabSz="914400" rtl="0" eaLnBrk="1" fontAlgn="auto" latinLnBrk="0" hangingPunct="1">
              <a:lnSpc>
                <a:spcPct val="100000"/>
              </a:lnSpc>
              <a:spcBef>
                <a:spcPts val="0"/>
              </a:spcBef>
              <a:spcAft>
                <a:spcPts val="0"/>
              </a:spcAft>
              <a:buClrTx/>
              <a:buSzTx/>
              <a:buFontTx/>
              <a:buNone/>
              <a:tabLst/>
              <a:defRPr/>
            </a:pPr>
            <a:r>
              <a:rPr lang="da-DK" b="1">
                <a:solidFill>
                  <a:srgbClr val="297A77"/>
                </a:solidFill>
                <a:latin typeface="+mn-lt"/>
              </a:rPr>
              <a:t>Antallet af patienter på dosisdispenseret medicin</a:t>
            </a:r>
            <a:br>
              <a:rPr lang="da-DK" b="1">
                <a:solidFill>
                  <a:srgbClr val="297A77"/>
                </a:solidFill>
                <a:latin typeface="+mn-lt"/>
              </a:rPr>
            </a:br>
            <a:r>
              <a:rPr lang="da-DK" sz="1200" b="1">
                <a:solidFill>
                  <a:srgbClr val="297A77"/>
                </a:solidFill>
                <a:latin typeface="+mn-lt"/>
              </a:rPr>
              <a:t>Datatræk fra lægemiddelregisteret fordelt på klyngens ydernumre</a:t>
            </a:r>
            <a:endParaRPr lang="da-DK" b="1">
              <a:solidFill>
                <a:srgbClr val="297A77"/>
              </a:solidFill>
              <a:latin typeface="+mn-lt"/>
            </a:endParaRPr>
          </a:p>
          <a:p>
            <a:endParaRPr lang="da-DK"/>
          </a:p>
        </p:txBody>
      </p:sp>
      <p:sp>
        <p:nvSpPr>
          <p:cNvPr id="4" name="Slide Number Placeholder 3"/>
          <p:cNvSpPr>
            <a:spLocks noGrp="1"/>
          </p:cNvSpPr>
          <p:nvPr>
            <p:ph type="sldNum" sz="quarter" idx="10"/>
          </p:nvPr>
        </p:nvSpPr>
        <p:spPr/>
        <p:txBody>
          <a:bodyPr/>
          <a:lstStyle/>
          <a:p>
            <a:fld id="{DEB92672-268D-4DB7-963C-35CDB23F1AD2}" type="slidenum">
              <a:rPr lang="da-DK" smtClean="0"/>
              <a:t>11</a:t>
            </a:fld>
            <a:endParaRPr lang="da-DK"/>
          </a:p>
        </p:txBody>
      </p:sp>
    </p:spTree>
    <p:extLst>
      <p:ext uri="{BB962C8B-B14F-4D97-AF65-F5344CB8AC3E}">
        <p14:creationId xmlns:p14="http://schemas.microsoft.com/office/powerpoint/2010/main" val="38382122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a:t>Forklaring til slide:</a:t>
            </a:r>
          </a:p>
          <a:p>
            <a:pPr marL="0" indent="0">
              <a:buFontTx/>
              <a:buNone/>
            </a:pPr>
            <a:endParaRPr lang="da-DK"/>
          </a:p>
          <a:p>
            <a:pPr marL="0" indent="0">
              <a:buFontTx/>
              <a:buNone/>
            </a:pPr>
            <a:r>
              <a:rPr lang="da-DK"/>
              <a:t>Her præsenteres spørgsmålene fra spørgeskemaundersøgelsen. De fremgår i samme rækkefølge, som i spørgeskemaet.</a:t>
            </a:r>
          </a:p>
          <a:p>
            <a:pPr marL="0" indent="0">
              <a:buFontTx/>
              <a:buNone/>
            </a:pPr>
            <a:endParaRPr lang="da-DK"/>
          </a:p>
          <a:p>
            <a:pPr marL="0" indent="0">
              <a:buFontTx/>
              <a:buNone/>
            </a:pPr>
            <a:r>
              <a:rPr lang="da-DK"/>
              <a:t>De næste slides er med de tilhørende graferne.</a:t>
            </a:r>
          </a:p>
          <a:p>
            <a:pPr marL="0" indent="0">
              <a:buFontTx/>
              <a:buNone/>
            </a:pPr>
            <a:endParaRPr lang="da-DK"/>
          </a:p>
          <a:p>
            <a:pPr marL="0" indent="0">
              <a:buFontTx/>
              <a:buNone/>
            </a:pPr>
            <a:r>
              <a:rPr lang="da-DK"/>
              <a:t>Efter alle grafer er vist, bliver der lagt op til sidemandssamtale og efterfølgende plenum dialog i klyngen.</a:t>
            </a:r>
          </a:p>
        </p:txBody>
      </p:sp>
      <p:sp>
        <p:nvSpPr>
          <p:cNvPr id="4" name="Slide Number Placeholder 3"/>
          <p:cNvSpPr>
            <a:spLocks noGrp="1"/>
          </p:cNvSpPr>
          <p:nvPr>
            <p:ph type="sldNum" sz="quarter" idx="10"/>
          </p:nvPr>
        </p:nvSpPr>
        <p:spPr/>
        <p:txBody>
          <a:bodyPr/>
          <a:lstStyle/>
          <a:p>
            <a:fld id="{DEB92672-268D-4DB7-963C-35CDB23F1AD2}" type="slidenum">
              <a:rPr lang="da-DK" smtClean="0"/>
              <a:t>12</a:t>
            </a:fld>
            <a:endParaRPr lang="da-DK"/>
          </a:p>
        </p:txBody>
      </p:sp>
    </p:spTree>
    <p:extLst>
      <p:ext uri="{BB962C8B-B14F-4D97-AF65-F5344CB8AC3E}">
        <p14:creationId xmlns:p14="http://schemas.microsoft.com/office/powerpoint/2010/main" val="2559567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a:t>Forklaring til slide:</a:t>
            </a:r>
          </a:p>
          <a:p>
            <a:endParaRPr lang="da-DK"/>
          </a:p>
          <a:p>
            <a:r>
              <a:rPr lang="da-DK"/>
              <a:t>Klyngens spørgeskemaresultater – Hvordan vurderer du din egen viden om dosisdispenseret medicin?</a:t>
            </a:r>
          </a:p>
        </p:txBody>
      </p:sp>
      <p:sp>
        <p:nvSpPr>
          <p:cNvPr id="4" name="Slide Number Placeholder 3"/>
          <p:cNvSpPr>
            <a:spLocks noGrp="1"/>
          </p:cNvSpPr>
          <p:nvPr>
            <p:ph type="sldNum" sz="quarter" idx="10"/>
          </p:nvPr>
        </p:nvSpPr>
        <p:spPr/>
        <p:txBody>
          <a:bodyPr/>
          <a:lstStyle/>
          <a:p>
            <a:fld id="{DEB92672-268D-4DB7-963C-35CDB23F1AD2}" type="slidenum">
              <a:rPr lang="da-DK" smtClean="0"/>
              <a:t>13</a:t>
            </a:fld>
            <a:endParaRPr lang="da-DK"/>
          </a:p>
        </p:txBody>
      </p:sp>
    </p:spTree>
    <p:extLst>
      <p:ext uri="{BB962C8B-B14F-4D97-AF65-F5344CB8AC3E}">
        <p14:creationId xmlns:p14="http://schemas.microsoft.com/office/powerpoint/2010/main" val="5971504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a:t>Forklaring til slide:</a:t>
            </a:r>
          </a:p>
          <a:p>
            <a:endParaRPr lang="da-DK"/>
          </a:p>
          <a:p>
            <a:r>
              <a:rPr lang="da-DK"/>
              <a:t>Klyngens spørgeskemaresultater – </a:t>
            </a:r>
            <a:r>
              <a:rPr lang="da-DK" sz="1200" b="0">
                <a:solidFill>
                  <a:srgbClr val="297A77"/>
                </a:solidFill>
                <a:latin typeface="+mn-lt"/>
              </a:rPr>
              <a:t>I hvor høj grad bruger du dosisdispenseret medicin til relevante patienter i din praksis?</a:t>
            </a:r>
            <a:endParaRPr lang="da-DK" b="0"/>
          </a:p>
        </p:txBody>
      </p:sp>
      <p:sp>
        <p:nvSpPr>
          <p:cNvPr id="4" name="Slide Number Placeholder 3"/>
          <p:cNvSpPr>
            <a:spLocks noGrp="1"/>
          </p:cNvSpPr>
          <p:nvPr>
            <p:ph type="sldNum" sz="quarter" idx="10"/>
          </p:nvPr>
        </p:nvSpPr>
        <p:spPr/>
        <p:txBody>
          <a:bodyPr/>
          <a:lstStyle/>
          <a:p>
            <a:fld id="{DEB92672-268D-4DB7-963C-35CDB23F1AD2}" type="slidenum">
              <a:rPr lang="da-DK" smtClean="0"/>
              <a:t>14</a:t>
            </a:fld>
            <a:endParaRPr lang="da-DK"/>
          </a:p>
        </p:txBody>
      </p:sp>
    </p:spTree>
    <p:extLst>
      <p:ext uri="{BB962C8B-B14F-4D97-AF65-F5344CB8AC3E}">
        <p14:creationId xmlns:p14="http://schemas.microsoft.com/office/powerpoint/2010/main" val="42820127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a:t>Forklaring til slide:</a:t>
            </a:r>
          </a:p>
          <a:p>
            <a:endParaRPr lang="da-DK"/>
          </a:p>
          <a:p>
            <a:pPr marL="0" marR="0" lvl="0" indent="0" algn="l" defTabSz="914400" rtl="0" eaLnBrk="1" fontAlgn="auto" latinLnBrk="0" hangingPunct="1">
              <a:lnSpc>
                <a:spcPct val="100000"/>
              </a:lnSpc>
              <a:spcBef>
                <a:spcPts val="0"/>
              </a:spcBef>
              <a:spcAft>
                <a:spcPts val="0"/>
              </a:spcAft>
              <a:buClrTx/>
              <a:buSzTx/>
              <a:buFontTx/>
              <a:buNone/>
              <a:tabLst/>
              <a:defRPr/>
            </a:pPr>
            <a:r>
              <a:rPr lang="da-DK"/>
              <a:t>Klyngens spørgeskemaresultater – Hvad er din generelle oplevelse af dosisdispenseret medicin?</a:t>
            </a:r>
          </a:p>
          <a:p>
            <a:endParaRPr lang="da-DK"/>
          </a:p>
        </p:txBody>
      </p:sp>
      <p:sp>
        <p:nvSpPr>
          <p:cNvPr id="4" name="Slide Number Placeholder 3"/>
          <p:cNvSpPr>
            <a:spLocks noGrp="1"/>
          </p:cNvSpPr>
          <p:nvPr>
            <p:ph type="sldNum" sz="quarter" idx="10"/>
          </p:nvPr>
        </p:nvSpPr>
        <p:spPr/>
        <p:txBody>
          <a:bodyPr/>
          <a:lstStyle/>
          <a:p>
            <a:fld id="{DEB92672-268D-4DB7-963C-35CDB23F1AD2}" type="slidenum">
              <a:rPr lang="da-DK" smtClean="0"/>
              <a:t>15</a:t>
            </a:fld>
            <a:endParaRPr lang="da-DK"/>
          </a:p>
        </p:txBody>
      </p:sp>
    </p:spTree>
    <p:extLst>
      <p:ext uri="{BB962C8B-B14F-4D97-AF65-F5344CB8AC3E}">
        <p14:creationId xmlns:p14="http://schemas.microsoft.com/office/powerpoint/2010/main" val="33409728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a:t>Forklaring til slide:</a:t>
            </a:r>
          </a:p>
          <a:p>
            <a:endParaRPr lang="da-DK"/>
          </a:p>
          <a:p>
            <a:pPr marL="0" marR="0" lvl="0" indent="0" algn="l" defTabSz="914400" rtl="0" eaLnBrk="1" fontAlgn="auto" latinLnBrk="0" hangingPunct="1">
              <a:lnSpc>
                <a:spcPct val="100000"/>
              </a:lnSpc>
              <a:spcBef>
                <a:spcPts val="0"/>
              </a:spcBef>
              <a:spcAft>
                <a:spcPts val="0"/>
              </a:spcAft>
              <a:buClrTx/>
              <a:buSzTx/>
              <a:buFontTx/>
              <a:buNone/>
              <a:tabLst/>
              <a:defRPr/>
            </a:pPr>
            <a:r>
              <a:rPr lang="da-DK"/>
              <a:t>Klyngens spørgeskemaresultater – Hvad oplever du som problemer ved dosisdispensering i dit virke og for patienten?</a:t>
            </a:r>
          </a:p>
          <a:p>
            <a:endParaRPr lang="da-DK"/>
          </a:p>
        </p:txBody>
      </p:sp>
      <p:sp>
        <p:nvSpPr>
          <p:cNvPr id="4" name="Slide Number Placeholder 3"/>
          <p:cNvSpPr>
            <a:spLocks noGrp="1"/>
          </p:cNvSpPr>
          <p:nvPr>
            <p:ph type="sldNum" sz="quarter" idx="10"/>
          </p:nvPr>
        </p:nvSpPr>
        <p:spPr/>
        <p:txBody>
          <a:bodyPr/>
          <a:lstStyle/>
          <a:p>
            <a:fld id="{DEB92672-268D-4DB7-963C-35CDB23F1AD2}" type="slidenum">
              <a:rPr lang="da-DK" smtClean="0"/>
              <a:t>16</a:t>
            </a:fld>
            <a:endParaRPr lang="da-DK"/>
          </a:p>
        </p:txBody>
      </p:sp>
    </p:spTree>
    <p:extLst>
      <p:ext uri="{BB962C8B-B14F-4D97-AF65-F5344CB8AC3E}">
        <p14:creationId xmlns:p14="http://schemas.microsoft.com/office/powerpoint/2010/main" val="2965962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a:t>Forklaring til slide:</a:t>
            </a:r>
          </a:p>
          <a:p>
            <a:endParaRPr lang="da-DK"/>
          </a:p>
          <a:p>
            <a:pPr marL="0" marR="0" lvl="0" indent="0" algn="l" defTabSz="914400" rtl="0" eaLnBrk="1" fontAlgn="auto" latinLnBrk="0" hangingPunct="1">
              <a:lnSpc>
                <a:spcPct val="100000"/>
              </a:lnSpc>
              <a:spcBef>
                <a:spcPts val="0"/>
              </a:spcBef>
              <a:spcAft>
                <a:spcPts val="0"/>
              </a:spcAft>
              <a:buClrTx/>
              <a:buSzTx/>
              <a:buFontTx/>
              <a:buNone/>
              <a:tabLst/>
              <a:defRPr/>
            </a:pPr>
            <a:r>
              <a:rPr lang="da-DK"/>
              <a:t>Klyngens spørgeskemaresultater (fritekst-svar) – Hvad oplever du som godt eller potentielle fordele ved dosisdispensering i dit virke og for patienten?</a:t>
            </a:r>
          </a:p>
          <a:p>
            <a:endParaRPr lang="da-DK"/>
          </a:p>
          <a:p>
            <a:r>
              <a:rPr lang="da-DK"/>
              <a:t>Besvarelserne til dette spørgsmål er åbne svar/fritekst, hvor respondenterne selv har forfattet svarene.</a:t>
            </a:r>
          </a:p>
          <a:p>
            <a:endParaRPr lang="da-DK"/>
          </a:p>
          <a:p>
            <a:r>
              <a:rPr lang="da-DK"/>
              <a:t>Her kan vælges at vise alle besvarelser og evt. en opsummering af hovedbudskaberne, eller blot vises en slide med hovedbudskaberne.</a:t>
            </a:r>
          </a:p>
          <a:p>
            <a:endParaRPr lang="da-DK"/>
          </a:p>
        </p:txBody>
      </p:sp>
      <p:sp>
        <p:nvSpPr>
          <p:cNvPr id="4" name="Slide Number Placeholder 3"/>
          <p:cNvSpPr>
            <a:spLocks noGrp="1"/>
          </p:cNvSpPr>
          <p:nvPr>
            <p:ph type="sldNum" sz="quarter" idx="10"/>
          </p:nvPr>
        </p:nvSpPr>
        <p:spPr/>
        <p:txBody>
          <a:bodyPr/>
          <a:lstStyle/>
          <a:p>
            <a:fld id="{DEB92672-268D-4DB7-963C-35CDB23F1AD2}" type="slidenum">
              <a:rPr lang="da-DK" smtClean="0"/>
              <a:t>17</a:t>
            </a:fld>
            <a:endParaRPr lang="da-DK"/>
          </a:p>
        </p:txBody>
      </p:sp>
    </p:spTree>
    <p:extLst>
      <p:ext uri="{BB962C8B-B14F-4D97-AF65-F5344CB8AC3E}">
        <p14:creationId xmlns:p14="http://schemas.microsoft.com/office/powerpoint/2010/main" val="484496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a:t>Forklaring til slide:</a:t>
            </a:r>
          </a:p>
          <a:p>
            <a:endParaRPr lang="da-DK"/>
          </a:p>
          <a:p>
            <a:pPr marL="0" marR="0" lvl="0" indent="0" algn="l" defTabSz="914400" rtl="0" eaLnBrk="1" fontAlgn="auto" latinLnBrk="0" hangingPunct="1">
              <a:lnSpc>
                <a:spcPct val="100000"/>
              </a:lnSpc>
              <a:spcBef>
                <a:spcPts val="0"/>
              </a:spcBef>
              <a:spcAft>
                <a:spcPts val="0"/>
              </a:spcAft>
              <a:buClrTx/>
              <a:buSzTx/>
              <a:buFontTx/>
              <a:buNone/>
              <a:tabLst/>
              <a:defRPr/>
            </a:pPr>
            <a:r>
              <a:rPr lang="da-DK"/>
              <a:t>Klyngens spørgeskemaresultater – Hvad oplever du som godt eller potentielle fordele ved dosisdispensering i dit virke og for patienten?</a:t>
            </a:r>
          </a:p>
          <a:p>
            <a:endParaRPr lang="da-DK"/>
          </a:p>
        </p:txBody>
      </p:sp>
      <p:sp>
        <p:nvSpPr>
          <p:cNvPr id="4" name="Slide Number Placeholder 3"/>
          <p:cNvSpPr>
            <a:spLocks noGrp="1"/>
          </p:cNvSpPr>
          <p:nvPr>
            <p:ph type="sldNum" sz="quarter" idx="10"/>
          </p:nvPr>
        </p:nvSpPr>
        <p:spPr/>
        <p:txBody>
          <a:bodyPr/>
          <a:lstStyle/>
          <a:p>
            <a:fld id="{DEB92672-268D-4DB7-963C-35CDB23F1AD2}" type="slidenum">
              <a:rPr lang="da-DK" smtClean="0"/>
              <a:t>18</a:t>
            </a:fld>
            <a:endParaRPr lang="da-DK"/>
          </a:p>
        </p:txBody>
      </p:sp>
    </p:spTree>
    <p:extLst>
      <p:ext uri="{BB962C8B-B14F-4D97-AF65-F5344CB8AC3E}">
        <p14:creationId xmlns:p14="http://schemas.microsoft.com/office/powerpoint/2010/main" val="15688674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a:t>Forklaring til slide:</a:t>
            </a:r>
          </a:p>
          <a:p>
            <a:endParaRPr lang="da-DK"/>
          </a:p>
          <a:p>
            <a:pPr marL="0" marR="0" lvl="0" indent="0" algn="l" defTabSz="914400" rtl="0" eaLnBrk="1" fontAlgn="auto" latinLnBrk="0" hangingPunct="1">
              <a:lnSpc>
                <a:spcPct val="100000"/>
              </a:lnSpc>
              <a:spcBef>
                <a:spcPts val="0"/>
              </a:spcBef>
              <a:spcAft>
                <a:spcPts val="0"/>
              </a:spcAft>
              <a:buClrTx/>
              <a:buSzTx/>
              <a:buFontTx/>
              <a:buNone/>
              <a:tabLst/>
              <a:defRPr/>
            </a:pPr>
            <a:r>
              <a:rPr lang="da-DK"/>
              <a:t>Klyngens spørgeskemaresultater (fritekst-svar) – Hvad oplever du som godt eller potentielle fordele ved dosisdispensering i dit virke og for patienten?</a:t>
            </a:r>
          </a:p>
          <a:p>
            <a:endParaRPr lang="da-DK"/>
          </a:p>
          <a:p>
            <a:r>
              <a:rPr lang="da-DK"/>
              <a:t>Besvarelserne til dette spørgsmål er åbne svar/fritekst, hvor respondenterne selv har forfattet svarene.</a:t>
            </a:r>
          </a:p>
          <a:p>
            <a:endParaRPr lang="da-DK"/>
          </a:p>
          <a:p>
            <a:r>
              <a:rPr lang="da-DK"/>
              <a:t>Her kan vælges at vise alle besvarelser og evt. en opsummering af hovedbudskaberne, eller blot vises en slide med hovedbudskaberne.</a:t>
            </a:r>
          </a:p>
          <a:p>
            <a:endParaRPr lang="da-DK"/>
          </a:p>
        </p:txBody>
      </p:sp>
      <p:sp>
        <p:nvSpPr>
          <p:cNvPr id="4" name="Slide Number Placeholder 3"/>
          <p:cNvSpPr>
            <a:spLocks noGrp="1"/>
          </p:cNvSpPr>
          <p:nvPr>
            <p:ph type="sldNum" sz="quarter" idx="10"/>
          </p:nvPr>
        </p:nvSpPr>
        <p:spPr/>
        <p:txBody>
          <a:bodyPr/>
          <a:lstStyle/>
          <a:p>
            <a:fld id="{DEB92672-268D-4DB7-963C-35CDB23F1AD2}" type="slidenum">
              <a:rPr lang="da-DK" smtClean="0"/>
              <a:t>19</a:t>
            </a:fld>
            <a:endParaRPr lang="da-DK"/>
          </a:p>
        </p:txBody>
      </p:sp>
    </p:spTree>
    <p:extLst>
      <p:ext uri="{BB962C8B-B14F-4D97-AF65-F5344CB8AC3E}">
        <p14:creationId xmlns:p14="http://schemas.microsoft.com/office/powerpoint/2010/main" val="1282584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b="1"/>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i="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Forslag til, hvad du kan sige: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1" i="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u="sng" kern="1200">
                <a:solidFill>
                  <a:schemeClr val="tx1"/>
                </a:solidFill>
                <a:effectLst/>
                <a:latin typeface="+mn-lt"/>
                <a:ea typeface="+mn-ea"/>
                <a:cs typeface="+mn-cs"/>
              </a:rPr>
              <a:t>Her kan du kort fortælle om det formålet med dagens klyngemøde</a:t>
            </a:r>
            <a:endParaRPr lang="da-DK" b="1"/>
          </a:p>
          <a:p>
            <a:endParaRPr lang="da-DK" sz="1200" u="sng"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u="none" kern="1200">
                <a:solidFill>
                  <a:schemeClr val="tx1"/>
                </a:solidFill>
                <a:effectLst/>
                <a:latin typeface="+mn-lt"/>
                <a:ea typeface="+mn-ea"/>
                <a:cs typeface="+mn-cs"/>
              </a:rPr>
              <a:t>Der er mange meninger om emnet og der har været talrige udfordringer med at dosisdispensere i almen praksis. Formålet er, at vi får talt om dette på et </a:t>
            </a:r>
            <a:r>
              <a:rPr lang="da-DK" sz="1200" u="none" kern="1200" err="1">
                <a:solidFill>
                  <a:schemeClr val="tx1"/>
                </a:solidFill>
                <a:effectLst/>
                <a:latin typeface="+mn-lt"/>
                <a:ea typeface="+mn-ea"/>
                <a:cs typeface="+mn-cs"/>
              </a:rPr>
              <a:t>videnoplyst</a:t>
            </a:r>
            <a:r>
              <a:rPr lang="da-DK" sz="1200" u="none" kern="1200">
                <a:solidFill>
                  <a:schemeClr val="tx1"/>
                </a:solidFill>
                <a:effectLst/>
                <a:latin typeface="+mn-lt"/>
                <a:ea typeface="+mn-ea"/>
                <a:cs typeface="+mn-cs"/>
              </a:rPr>
              <a:t> grundlag og delt erfaringer fra klinikken.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u="none"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u="none" kern="1200">
                <a:solidFill>
                  <a:schemeClr val="tx1"/>
                </a:solidFill>
                <a:effectLst/>
                <a:latin typeface="+mn-lt"/>
                <a:ea typeface="+mn-ea"/>
                <a:cs typeface="+mn-cs"/>
              </a:rPr>
              <a:t>Ved at invitere kommunen indenfor, har vi også mulighed for at tale om, hvordan vi kan samarbejde om udvalgte patientgrupper.</a:t>
            </a:r>
          </a:p>
          <a:p>
            <a:endParaRPr lang="da-DK" sz="1200" u="none"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u="none" kern="1200">
                <a:solidFill>
                  <a:schemeClr val="tx1"/>
                </a:solidFill>
                <a:effectLst/>
                <a:latin typeface="+mn-lt"/>
                <a:ea typeface="+mn-ea"/>
                <a:cs typeface="+mn-cs"/>
              </a:rPr>
              <a:t>På mødet skal vi se på data fra vores egen spørgeskemaundersøgelse. Derudover har kommunen indvilliget i at give os et indblik i, hvilke patienter der dosisdispenseres og hvordan status er på området.</a:t>
            </a:r>
          </a:p>
          <a:p>
            <a:endParaRPr lang="da-DK" sz="1200" u="none" kern="1200">
              <a:solidFill>
                <a:schemeClr val="tx1"/>
              </a:solidFill>
              <a:effectLst/>
              <a:latin typeface="+mn-lt"/>
              <a:ea typeface="+mn-ea"/>
              <a:cs typeface="+mn-cs"/>
            </a:endParaRPr>
          </a:p>
          <a:p>
            <a:r>
              <a:rPr lang="da-DK" sz="1200" u="none" kern="1200">
                <a:solidFill>
                  <a:schemeClr val="tx1"/>
                </a:solidFill>
                <a:effectLst/>
                <a:latin typeface="+mn-lt"/>
                <a:ea typeface="+mn-ea"/>
                <a:cs typeface="+mn-cs"/>
              </a:rPr>
              <a:t>Til sidst på mødet kan vi i klyngen tale om der er konkrete tiltag, som giver mening at handle på.</a:t>
            </a:r>
          </a:p>
          <a:p>
            <a:endParaRPr lang="da-DK" sz="1200" u="none"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u="none"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a:solidFill>
                  <a:srgbClr val="231F20"/>
                </a:solidFill>
                <a:effectLst/>
                <a:latin typeface="Calibri" panose="020F0502020204030204" pitchFamily="34" charset="0"/>
                <a:ea typeface="Calibri" panose="020F0502020204030204" pitchFamily="34" charset="0"/>
              </a:rPr>
              <a:t>I sidste ende handler dosisdispensering om, at der findes et potentielt forbedringspotentiale ved at øge medicinsikkerheden, forbedre compliance og eventuelt få et stærkt fælles arbejdsredskab med kommunen.</a:t>
            </a:r>
          </a:p>
          <a:p>
            <a:endParaRPr lang="da-DK" sz="1200" u="none" kern="1200">
              <a:solidFill>
                <a:schemeClr val="tx1"/>
              </a:solidFill>
              <a:effectLst/>
              <a:latin typeface="+mn-lt"/>
              <a:ea typeface="+mn-ea"/>
              <a:cs typeface="+mn-cs"/>
            </a:endParaRPr>
          </a:p>
          <a:p>
            <a:r>
              <a:rPr lang="da-DK" sz="1200" u="none" kern="120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DEB92672-268D-4DB7-963C-35CDB23F1AD2}" type="slidenum">
              <a:rPr lang="da-DK" smtClean="0"/>
              <a:t>2</a:t>
            </a:fld>
            <a:endParaRPr lang="da-DK"/>
          </a:p>
        </p:txBody>
      </p:sp>
    </p:spTree>
    <p:extLst>
      <p:ext uri="{BB962C8B-B14F-4D97-AF65-F5344CB8AC3E}">
        <p14:creationId xmlns:p14="http://schemas.microsoft.com/office/powerpoint/2010/main" val="37879021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a:t>Forklaring til slide:</a:t>
            </a:r>
          </a:p>
          <a:p>
            <a:endParaRPr lang="da-DK" b="0"/>
          </a:p>
          <a:p>
            <a:r>
              <a:rPr lang="da-DK" b="0"/>
              <a:t>Bed deltagere om at tale sammen to og to ved bordene i 8-10 min.</a:t>
            </a:r>
          </a:p>
          <a:p>
            <a:endParaRPr lang="da-DK"/>
          </a:p>
        </p:txBody>
      </p:sp>
      <p:sp>
        <p:nvSpPr>
          <p:cNvPr id="4" name="Slide Number Placeholder 3"/>
          <p:cNvSpPr>
            <a:spLocks noGrp="1"/>
          </p:cNvSpPr>
          <p:nvPr>
            <p:ph type="sldNum" sz="quarter" idx="10"/>
          </p:nvPr>
        </p:nvSpPr>
        <p:spPr/>
        <p:txBody>
          <a:bodyPr/>
          <a:lstStyle/>
          <a:p>
            <a:fld id="{DEB92672-268D-4DB7-963C-35CDB23F1AD2}" type="slidenum">
              <a:rPr lang="da-DK" smtClean="0"/>
              <a:t>20</a:t>
            </a:fld>
            <a:endParaRPr lang="da-DK"/>
          </a:p>
        </p:txBody>
      </p:sp>
    </p:spTree>
    <p:extLst>
      <p:ext uri="{BB962C8B-B14F-4D97-AF65-F5344CB8AC3E}">
        <p14:creationId xmlns:p14="http://schemas.microsoft.com/office/powerpoint/2010/main" val="34153621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da-DK" b="1"/>
              <a:t>Forklaring til slide:</a:t>
            </a:r>
          </a:p>
          <a:p>
            <a:endParaRPr lang="da-DK"/>
          </a:p>
          <a:p>
            <a:r>
              <a:rPr lang="da-DK"/>
              <a:t>Udvælg klyngemedlemmer fra klyngen til at dele deres pointer fra sidemandssamtalen.</a:t>
            </a:r>
          </a:p>
          <a:p>
            <a:endParaRPr lang="da-DK"/>
          </a:p>
          <a:p>
            <a:r>
              <a:rPr lang="da-DK"/>
              <a:t>Skriv de vigtigste input op på en tavle, whiteboard eller flipover. Husk at opsummer hovedpointerne til sidst. Hvad har I talt om?</a:t>
            </a:r>
            <a:endParaRPr lang="da-DK" b="0">
              <a:cs typeface="Calibri" panose="020F0502020204030204"/>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21</a:t>
            </a:fld>
            <a:endParaRPr lang="da-DK"/>
          </a:p>
        </p:txBody>
      </p:sp>
    </p:spTree>
    <p:extLst>
      <p:ext uri="{BB962C8B-B14F-4D97-AF65-F5344CB8AC3E}">
        <p14:creationId xmlns:p14="http://schemas.microsoft.com/office/powerpoint/2010/main" val="27927085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da-DK" sz="1200" b="1" i="0">
                <a:latin typeface="Calibri"/>
                <a:cs typeface="Calibri"/>
              </a:rPr>
              <a:t>Forklaring til slide: </a:t>
            </a:r>
          </a:p>
          <a:p>
            <a:pPr>
              <a:defRPr/>
            </a:pPr>
            <a:endParaRPr lang="da-DK" sz="1200" i="0">
              <a:latin typeface="Calibri"/>
              <a:cs typeface="Calibri"/>
            </a:endParaRPr>
          </a:p>
          <a:p>
            <a:pPr>
              <a:defRPr/>
            </a:pPr>
            <a:r>
              <a:rPr lang="da-DK" sz="1200" i="0">
                <a:latin typeface="Calibri"/>
                <a:cs typeface="Calibri"/>
              </a:rPr>
              <a:t>Her vises en kort video</a:t>
            </a:r>
            <a:r>
              <a:rPr lang="da-DK" sz="1200" i="0" kern="1200">
                <a:solidFill>
                  <a:schemeClr val="tx1"/>
                </a:solidFill>
                <a:effectLst/>
                <a:latin typeface="Calibri"/>
                <a:ea typeface="+mn-ea"/>
                <a:cs typeface="Calibri"/>
              </a:rPr>
              <a:t> med Karin Zimmer, bestyrelsesmedlem i PLO.</a:t>
            </a:r>
          </a:p>
          <a:p>
            <a:pPr>
              <a:defRPr/>
            </a:pPr>
            <a:endParaRPr lang="da-DK" sz="1200" i="0">
              <a:latin typeface="Calibri"/>
              <a:ea typeface="+mn-ea"/>
              <a:cs typeface="Calibri"/>
            </a:endParaRPr>
          </a:p>
          <a:p>
            <a:pPr>
              <a:defRPr/>
            </a:pPr>
            <a:r>
              <a:rPr lang="da-DK" sz="1200" i="0" u="none">
                <a:latin typeface="Calibri"/>
                <a:ea typeface="+mn-ea"/>
                <a:cs typeface="Calibri"/>
              </a:rPr>
              <a:t>Videoen fortæller om ydelseskode og honorar i forbindelse med dosisdispensering af medicin til patienter.</a:t>
            </a:r>
            <a:endParaRPr lang="da-DK"/>
          </a:p>
        </p:txBody>
      </p:sp>
      <p:sp>
        <p:nvSpPr>
          <p:cNvPr id="4" name="Slide Number Placeholder 3"/>
          <p:cNvSpPr>
            <a:spLocks noGrp="1"/>
          </p:cNvSpPr>
          <p:nvPr>
            <p:ph type="sldNum" sz="quarter" idx="10"/>
          </p:nvPr>
        </p:nvSpPr>
        <p:spPr/>
        <p:txBody>
          <a:bodyPr/>
          <a:lstStyle/>
          <a:p>
            <a:fld id="{DEB92672-268D-4DB7-963C-35CDB23F1AD2}" type="slidenum">
              <a:rPr lang="da-DK" smtClean="0"/>
              <a:t>22</a:t>
            </a:fld>
            <a:endParaRPr lang="da-DK"/>
          </a:p>
        </p:txBody>
      </p:sp>
    </p:spTree>
    <p:extLst>
      <p:ext uri="{BB962C8B-B14F-4D97-AF65-F5344CB8AC3E}">
        <p14:creationId xmlns:p14="http://schemas.microsoft.com/office/powerpoint/2010/main" val="33409728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da-DK" b="1"/>
              <a:t>Forklaring til slide:</a:t>
            </a:r>
          </a:p>
          <a:p>
            <a:pPr marL="342900" lvl="0" indent="-342900">
              <a:buFont typeface="Symbol" panose="05050102010706020507" pitchFamily="18" charset="2"/>
              <a:buChar char=""/>
            </a:pPr>
            <a:r>
              <a:rPr lang="da-DK" sz="1200">
                <a:solidFill>
                  <a:srgbClr val="FF0000"/>
                </a:solidFill>
                <a:effectLst/>
                <a:latin typeface="Verdana" panose="020B0604030504040204" pitchFamily="34" charset="0"/>
                <a:ea typeface="Times New Roman" panose="02020603050405020304" pitchFamily="18" charset="0"/>
              </a:rPr>
              <a:t>Apoteket opretter og vedligeholder DD-kortet i FMK efter ordinationsdata</a:t>
            </a:r>
            <a:endParaRPr lang="da-DK" sz="1400">
              <a:solidFill>
                <a:srgbClr val="FF0000"/>
              </a:solidFill>
              <a:effectLst/>
              <a:latin typeface="Calibri" panose="020F0502020204030204" pitchFamily="34" charset="0"/>
              <a:ea typeface="Calibri" panose="020F0502020204030204" pitchFamily="34" charset="0"/>
            </a:endParaRPr>
          </a:p>
          <a:p>
            <a:pPr marL="342900" lvl="0" indent="-342900">
              <a:buClr>
                <a:srgbClr val="297A77"/>
              </a:buClr>
              <a:buFont typeface="Symbol" panose="05050102010706020507" pitchFamily="18" charset="2"/>
              <a:buChar char=""/>
            </a:pPr>
            <a:r>
              <a:rPr lang="da-DK" sz="1200"/>
              <a:t>Apoteket substituerer til det billigste præparat </a:t>
            </a:r>
          </a:p>
          <a:p>
            <a:pPr marL="342900" lvl="0" indent="-342900">
              <a:buFont typeface="Symbol" panose="05050102010706020507" pitchFamily="18" charset="2"/>
              <a:buChar char=""/>
            </a:pPr>
            <a:r>
              <a:rPr lang="da-DK" sz="1200"/>
              <a:t>Apoteket kontakter lægen ved restordre, ordinationsmæssige uklarheder eller farmakologiske uhensigtsmæssigheder</a:t>
            </a:r>
          </a:p>
          <a:p>
            <a:pPr marL="342900" lvl="0" indent="-342900">
              <a:buFont typeface="Symbol" panose="05050102010706020507" pitchFamily="18" charset="2"/>
              <a:buChar char=""/>
            </a:pPr>
            <a:r>
              <a:rPr lang="da-DK" sz="1200"/>
              <a:t>Apoteket har dialog med patient og/eller kommunens plejepersonale</a:t>
            </a:r>
          </a:p>
        </p:txBody>
      </p:sp>
      <p:sp>
        <p:nvSpPr>
          <p:cNvPr id="4" name="Slide Number Placeholder 3"/>
          <p:cNvSpPr>
            <a:spLocks noGrp="1"/>
          </p:cNvSpPr>
          <p:nvPr>
            <p:ph type="sldNum" sz="quarter" idx="10"/>
          </p:nvPr>
        </p:nvSpPr>
        <p:spPr/>
        <p:txBody>
          <a:bodyPr/>
          <a:lstStyle/>
          <a:p>
            <a:fld id="{DEB92672-268D-4DB7-963C-35CDB23F1AD2}" type="slidenum">
              <a:rPr lang="da-DK" smtClean="0"/>
              <a:t>23</a:t>
            </a:fld>
            <a:endParaRPr lang="da-DK"/>
          </a:p>
        </p:txBody>
      </p:sp>
    </p:spTree>
    <p:extLst>
      <p:ext uri="{BB962C8B-B14F-4D97-AF65-F5344CB8AC3E}">
        <p14:creationId xmlns:p14="http://schemas.microsoft.com/office/powerpoint/2010/main" val="30704894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20">
              <a:defRPr/>
            </a:pPr>
            <a:r>
              <a:rPr lang="da-DK" b="1"/>
              <a:t>Forklaring til slide:</a:t>
            </a:r>
          </a:p>
          <a:p>
            <a:endParaRPr lang="da-DK"/>
          </a:p>
          <a:p>
            <a:r>
              <a:rPr lang="da-DK"/>
              <a:t>Dette slide præsenterer kort hvad dosisdispenseret medicin er.</a:t>
            </a:r>
          </a:p>
          <a:p>
            <a:endParaRPr lang="da-DK"/>
          </a:p>
          <a:p>
            <a:pPr marL="0" marR="0" lvl="0" indent="0" algn="l" defTabSz="914400" rtl="0" eaLnBrk="1" fontAlgn="auto" latinLnBrk="0" hangingPunct="1">
              <a:lnSpc>
                <a:spcPct val="100000"/>
              </a:lnSpc>
              <a:spcBef>
                <a:spcPts val="0"/>
              </a:spcBef>
              <a:spcAft>
                <a:spcPts val="0"/>
              </a:spcAft>
              <a:buClrTx/>
              <a:buSzTx/>
              <a:buFontTx/>
              <a:buNone/>
              <a:tabLst/>
              <a:defRPr/>
            </a:pPr>
            <a:r>
              <a:rPr lang="da-DK" b="1"/>
              <a:t>Forslag til, hvad du kan sige:</a:t>
            </a:r>
          </a:p>
          <a:p>
            <a:endParaRPr lang="da-DK"/>
          </a:p>
          <a:p>
            <a:r>
              <a:rPr lang="da-DK"/>
              <a:t>I de kommende slides vil få kort på præsenteret hovedtræk og basal viden om dosisdispensering. Dette for at vi kan diskutere på et </a:t>
            </a:r>
            <a:r>
              <a:rPr lang="da-DK" err="1"/>
              <a:t>vidensoplyst</a:t>
            </a:r>
            <a:r>
              <a:rPr lang="da-DK"/>
              <a:t> grundlag.</a:t>
            </a:r>
          </a:p>
          <a:p>
            <a:endParaRPr lang="da-DK"/>
          </a:p>
          <a:p>
            <a:r>
              <a:rPr lang="da-DK"/>
              <a:t>De fire bulletpoints beskriver formen og de nødvendige informationer på dosisposen.</a:t>
            </a:r>
          </a:p>
        </p:txBody>
      </p:sp>
      <p:sp>
        <p:nvSpPr>
          <p:cNvPr id="4" name="Slide Number Placeholder 3"/>
          <p:cNvSpPr>
            <a:spLocks noGrp="1"/>
          </p:cNvSpPr>
          <p:nvPr>
            <p:ph type="sldNum" sz="quarter" idx="10"/>
          </p:nvPr>
        </p:nvSpPr>
        <p:spPr/>
        <p:txBody>
          <a:bodyPr/>
          <a:lstStyle/>
          <a:p>
            <a:fld id="{DEB92672-268D-4DB7-963C-35CDB23F1AD2}" type="slidenum">
              <a:rPr lang="da-DK" smtClean="0"/>
              <a:t>24</a:t>
            </a:fld>
            <a:endParaRPr lang="da-DK"/>
          </a:p>
        </p:txBody>
      </p:sp>
    </p:spTree>
    <p:extLst>
      <p:ext uri="{BB962C8B-B14F-4D97-AF65-F5344CB8AC3E}">
        <p14:creationId xmlns:p14="http://schemas.microsoft.com/office/powerpoint/2010/main" val="32606196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20">
              <a:defRPr/>
            </a:pPr>
            <a:r>
              <a:rPr lang="da-DK" b="1"/>
              <a:t>Forklaring til slide:</a:t>
            </a:r>
          </a:p>
          <a:p>
            <a:endParaRPr lang="da-DK"/>
          </a:p>
          <a:p>
            <a:r>
              <a:rPr lang="da-DK"/>
              <a:t>Dette slide præsenterer kort hvilke præparater, der kan dosisdispenseres, og hvilke der ikke kan.</a:t>
            </a:r>
          </a:p>
          <a:p>
            <a:endParaRPr lang="da-DK"/>
          </a:p>
          <a:p>
            <a:pPr marL="0" marR="0" lvl="0" indent="0" algn="l" defTabSz="914400" rtl="0" eaLnBrk="1" fontAlgn="auto" latinLnBrk="0" hangingPunct="1">
              <a:lnSpc>
                <a:spcPct val="100000"/>
              </a:lnSpc>
              <a:spcBef>
                <a:spcPts val="0"/>
              </a:spcBef>
              <a:spcAft>
                <a:spcPts val="0"/>
              </a:spcAft>
              <a:buClrTx/>
              <a:buSzTx/>
              <a:buFontTx/>
              <a:buNone/>
              <a:tabLst/>
              <a:defRPr/>
            </a:pPr>
            <a:r>
              <a:rPr lang="da-DK" b="1"/>
              <a:t>Forslag til, hvad du kan sige:</a:t>
            </a:r>
          </a:p>
          <a:p>
            <a:endParaRPr lang="da-DK"/>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a:latin typeface="Pharma-Black"/>
              </a:rPr>
              <a:t>Det er en meget overordnet kategorisering og der findes undtagelser i begge kasser. Næste slide vil vise at de enkelte præparat kan slås op på </a:t>
            </a:r>
            <a:r>
              <a:rPr lang="da-DK" sz="1200" err="1">
                <a:latin typeface="Pharma-Black"/>
              </a:rPr>
              <a:t>pro.medicin</a:t>
            </a:r>
            <a:endParaRPr lang="da-DK" sz="1200">
              <a:latin typeface="Pharma-Black"/>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a:latin typeface="Pharma-Bla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a:latin typeface="Pharma-Black"/>
              </a:rPr>
              <a:t>Det er i almindelighed os som praktiserende læger, der patientens indgang til at opstarte dosisdispenseret medicin.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a:latin typeface="Pharma-Bla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a:latin typeface="Pharma-Black"/>
              </a:rPr>
              <a:t>Der findes undtagelser: </a:t>
            </a:r>
            <a:r>
              <a:rPr lang="da-DK" sz="1200">
                <a:effectLst/>
                <a:latin typeface="Pharma-Black"/>
                <a:ea typeface="Calibri" panose="020F0502020204030204" pitchFamily="34" charset="0"/>
                <a:cs typeface="Times New Roman" panose="02020603050405020304" pitchFamily="18" charset="0"/>
              </a:rPr>
              <a:t>En borger kan også på eget initiativ ønske at få sin medicin dosisdispenseret direkte på apoteket, hvor en behandlerfarmaceut kan ordinere tilskud til dosispakkegebyret, hvis de faglige forudsætninger er opfyldt.</a:t>
            </a:r>
            <a:endParaRPr lang="da-DK" sz="1200" b="0" i="0" u="none" strike="noStrike" baseline="0">
              <a:highlight>
                <a:srgbClr val="FFFF00"/>
              </a:highlight>
              <a:latin typeface="Pharma-Black"/>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a:latin typeface="Pharma-Black"/>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a:latin typeface="Pharma-Black"/>
            </a:endParaRPr>
          </a:p>
          <a:p>
            <a:pPr marL="0" indent="0">
              <a:buFontTx/>
              <a:buNone/>
            </a:pPr>
            <a:endParaRPr lang="da-DK" sz="1200" u="none"/>
          </a:p>
        </p:txBody>
      </p:sp>
      <p:sp>
        <p:nvSpPr>
          <p:cNvPr id="4" name="Slide Number Placeholder 3"/>
          <p:cNvSpPr>
            <a:spLocks noGrp="1"/>
          </p:cNvSpPr>
          <p:nvPr>
            <p:ph type="sldNum" sz="quarter" idx="10"/>
          </p:nvPr>
        </p:nvSpPr>
        <p:spPr/>
        <p:txBody>
          <a:bodyPr/>
          <a:lstStyle/>
          <a:p>
            <a:fld id="{DEB92672-268D-4DB7-963C-35CDB23F1AD2}" type="slidenum">
              <a:rPr lang="da-DK" smtClean="0"/>
              <a:t>25</a:t>
            </a:fld>
            <a:endParaRPr lang="da-DK"/>
          </a:p>
        </p:txBody>
      </p:sp>
    </p:spTree>
    <p:extLst>
      <p:ext uri="{BB962C8B-B14F-4D97-AF65-F5344CB8AC3E}">
        <p14:creationId xmlns:p14="http://schemas.microsoft.com/office/powerpoint/2010/main" val="11919610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20">
              <a:defRPr/>
            </a:pPr>
            <a:r>
              <a:rPr lang="da-DK" sz="1200" b="1"/>
              <a:t>Forklaring til slide:</a:t>
            </a:r>
          </a:p>
          <a:p>
            <a:r>
              <a:rPr lang="da-DK" sz="1200"/>
              <a:t>Information om det IT-praktiske forhold omkring dosisdispensering af medicin</a:t>
            </a:r>
          </a:p>
          <a:p>
            <a:endParaRPr lang="da-DK" sz="1200"/>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a:t>Forslag til, hvad du kan sige:</a:t>
            </a:r>
          </a:p>
          <a:p>
            <a:pPr marL="0" indent="0">
              <a:buFontTx/>
              <a:buNone/>
            </a:pPr>
            <a:endParaRPr lang="da-DK" sz="1200" u="none"/>
          </a:p>
          <a:p>
            <a:pPr marL="0" indent="0">
              <a:buFontTx/>
              <a:buNone/>
            </a:pPr>
            <a:r>
              <a:rPr lang="da-DK" sz="1200" u="none"/>
              <a:t>For at kunne opstarte en patient på dosisdispenseret medicin starter det i dit eget lægesystem.</a:t>
            </a:r>
          </a:p>
          <a:p>
            <a:pPr marL="0" indent="0">
              <a:buFontTx/>
              <a:buNone/>
            </a:pPr>
            <a:endParaRPr lang="da-DK" sz="1200" u="none"/>
          </a:p>
          <a:p>
            <a:pPr marL="0" indent="0">
              <a:buFontTx/>
              <a:buNone/>
            </a:pPr>
            <a:r>
              <a:rPr lang="da-DK" sz="1200" u="none"/>
              <a:t>Som tidlige nævnt, har været system et dosisdispenseringsmodul, som kan bruges til det.</a:t>
            </a:r>
          </a:p>
          <a:p>
            <a:pPr marL="0" indent="0">
              <a:buFontTx/>
              <a:buNone/>
            </a:pPr>
            <a:endParaRPr lang="da-DK" sz="1200" u="none"/>
          </a:p>
          <a:p>
            <a:pPr marL="0" indent="0">
              <a:buFontTx/>
              <a:buNone/>
            </a:pPr>
            <a:r>
              <a:rPr lang="da-DK" sz="1200" u="none"/>
              <a:t>Der er produceret vejledningsvideoer til hvert lægesystem, som kan tilgås via praksisarket.</a:t>
            </a:r>
          </a:p>
          <a:p>
            <a:pPr marL="0" indent="0">
              <a:buFontTx/>
              <a:buNone/>
            </a:pPr>
            <a:endParaRPr lang="da-DK" sz="1200" u="none"/>
          </a:p>
          <a:p>
            <a:pPr marL="0" indent="0">
              <a:buFontTx/>
              <a:buNone/>
            </a:pPr>
            <a:r>
              <a:rPr lang="da-DK" sz="1200" u="none"/>
              <a:t>Videoerne og vejledninger kan med fordel vises til praksispersonale, hvis de på sigt skal varetage opgaven.</a:t>
            </a:r>
          </a:p>
        </p:txBody>
      </p:sp>
      <p:sp>
        <p:nvSpPr>
          <p:cNvPr id="4" name="Slide Number Placeholder 3"/>
          <p:cNvSpPr>
            <a:spLocks noGrp="1"/>
          </p:cNvSpPr>
          <p:nvPr>
            <p:ph type="sldNum" sz="quarter" idx="10"/>
          </p:nvPr>
        </p:nvSpPr>
        <p:spPr/>
        <p:txBody>
          <a:bodyPr/>
          <a:lstStyle/>
          <a:p>
            <a:fld id="{DEB92672-268D-4DB7-963C-35CDB23F1AD2}" type="slidenum">
              <a:rPr lang="da-DK" smtClean="0"/>
              <a:t>26</a:t>
            </a:fld>
            <a:endParaRPr lang="da-DK"/>
          </a:p>
        </p:txBody>
      </p:sp>
    </p:spTree>
    <p:extLst>
      <p:ext uri="{BB962C8B-B14F-4D97-AF65-F5344CB8AC3E}">
        <p14:creationId xmlns:p14="http://schemas.microsoft.com/office/powerpoint/2010/main" val="31662713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20">
              <a:defRPr/>
            </a:pPr>
            <a:r>
              <a:rPr lang="da-DK" b="1"/>
              <a:t>Forklaring til slide:</a:t>
            </a:r>
          </a:p>
          <a:p>
            <a:endParaRPr lang="da-DK"/>
          </a:p>
          <a:p>
            <a:r>
              <a:rPr lang="da-DK"/>
              <a:t>Dette slides viser, hvad der kendetegner en struktureret ordination, som er nødvendig når den almen praktiserende læge skal dosisdispensere medicin til patienten.</a:t>
            </a:r>
          </a:p>
          <a:p>
            <a:endParaRPr lang="da-DK"/>
          </a:p>
          <a:p>
            <a:r>
              <a:rPr lang="da-DK"/>
              <a:t>Der findes et dosisdispenseringsmodul til alle lægesystemer i praksis, men de ser forskellige ud fra system til system.</a:t>
            </a:r>
          </a:p>
          <a:p>
            <a:endParaRPr lang="da-DK"/>
          </a:p>
          <a:p>
            <a:r>
              <a:rPr lang="da-DK"/>
              <a:t>Den blå boks beskriver emnerne, som skal udfyldes, når der oprettes en struktureret ordination</a:t>
            </a:r>
          </a:p>
          <a:p>
            <a:endParaRPr lang="da-DK"/>
          </a:p>
          <a:p>
            <a:r>
              <a:rPr lang="da-DK"/>
              <a:t>Den grå boks beskriver et konkret eksempel på en struktureret ordination.</a:t>
            </a:r>
          </a:p>
          <a:p>
            <a:endParaRPr lang="da-DK"/>
          </a:p>
          <a:p>
            <a:pPr marL="0" marR="0" lvl="0" indent="0" algn="l" defTabSz="914400" rtl="0" eaLnBrk="1" fontAlgn="auto" latinLnBrk="0" hangingPunct="1">
              <a:lnSpc>
                <a:spcPct val="100000"/>
              </a:lnSpc>
              <a:spcBef>
                <a:spcPts val="0"/>
              </a:spcBef>
              <a:spcAft>
                <a:spcPts val="0"/>
              </a:spcAft>
              <a:buClrTx/>
              <a:buSzTx/>
              <a:buFontTx/>
              <a:buNone/>
              <a:tabLst/>
              <a:defRPr/>
            </a:pPr>
            <a:r>
              <a:rPr lang="da-DK" b="1"/>
              <a:t>Forslag til, hvad du kan sige:</a:t>
            </a:r>
            <a:endParaRPr lang="da-DK" sz="1200">
              <a:solidFill>
                <a:srgbClr val="FF0000"/>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1200">
              <a:solidFill>
                <a:srgbClr val="FF0000"/>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200">
                <a:solidFill>
                  <a:srgbClr val="FF0000"/>
                </a:solidFill>
              </a:rPr>
              <a:t>Alle har et dosisdispenseringsmodul i deres lægesystem ude i klinikken. Dog ser de forskellige ud, alt efter hvilket system, I har.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1200">
              <a:solidFill>
                <a:srgbClr val="FF0000"/>
              </a:solidFill>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800">
                <a:effectLst/>
                <a:latin typeface="Calibri" panose="020F0502020204030204" pitchFamily="34" charset="0"/>
                <a:ea typeface="Times New Roman" panose="02020603050405020304" pitchFamily="18" charset="0"/>
              </a:rPr>
              <a:t>I daglig praksis foretager man alle disse valg ved enhver ordination - så det "nye" man gør i denne arbejdsgang er struktureret markering af doseringstidspunkterne (morgen middag aften nat). I de fleste systemer skal man sætte flueben i feltet "dosisdispensering".</a:t>
            </a:r>
            <a:endParaRPr lang="da-DK" sz="1200">
              <a:solidFill>
                <a:srgbClr val="FF0000"/>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1200">
              <a:solidFill>
                <a:srgbClr val="FF0000"/>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200">
                <a:solidFill>
                  <a:srgbClr val="FF0000"/>
                </a:solidFill>
              </a:rPr>
              <a:t>Det er en forudsætning at der oprettes en struktureret ordination, hvis et præparat skal dosisdispenseres.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1200">
              <a:solidFill>
                <a:srgbClr val="FF0000"/>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200">
                <a:solidFill>
                  <a:srgbClr val="FF0000"/>
                </a:solidFill>
              </a:rPr>
              <a:t>Det er fordi, apotekerne dosispakker medicinen efter disse informationer.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1200">
              <a:solidFill>
                <a:srgbClr val="FF0000"/>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200">
                <a:solidFill>
                  <a:srgbClr val="FF0000"/>
                </a:solidFill>
              </a:rPr>
              <a:t>Den blå boks illustrere, hvilke informationer der skal udfyldes til en struktureret ordination. Den grå boks viser et eksempel på, hvordan den kan udfyldes.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1200">
              <a:solidFill>
                <a:srgbClr val="FF0000"/>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b="0" i="0">
                <a:solidFill>
                  <a:srgbClr val="4A4742"/>
                </a:solidFill>
                <a:effectLst/>
                <a:latin typeface="Titillium Web" panose="00000500000000000000" pitchFamily="2" charset="0"/>
              </a:rPr>
              <a:t>Alle lægemiddelordinationer og tilhørende recepter, som skal dosisdispenseres, skal oprettes som strukturerede ordinationer primært på formen morgen + middag + aften + nat.</a:t>
            </a:r>
            <a:endParaRPr lang="da-DK" sz="1200">
              <a:solidFill>
                <a:srgbClr val="FF0000"/>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1200">
              <a:solidFill>
                <a:srgbClr val="FF0000"/>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200" b="1" kern="1200">
                <a:solidFill>
                  <a:schemeClr val="tx1"/>
                </a:solidFill>
                <a:latin typeface="+mn-lt"/>
                <a:ea typeface="+mn-ea"/>
                <a:cs typeface="+mn-cs"/>
              </a:rPr>
              <a:t>Uddybende informationer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1200" b="1" kern="1200">
              <a:solidFill>
                <a:schemeClr val="tx1"/>
              </a:solidFill>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a:solidFill>
                  <a:srgbClr val="FF0000"/>
                </a:solidFill>
              </a:rPr>
              <a:t>Ved ordinationsændring skal den eksisterende dosisrecept bibeholdes</a:t>
            </a:r>
          </a:p>
          <a:p>
            <a:pPr marL="342900" indent="-342900">
              <a:buFont typeface="Arial" panose="020B0604020202020204" pitchFamily="34" charset="0"/>
              <a:buChar char="•"/>
            </a:pPr>
            <a:endParaRPr lang="da-DK" sz="1200">
              <a:solidFill>
                <a:srgbClr val="FF0000"/>
              </a:solidFill>
            </a:endParaRPr>
          </a:p>
          <a:p>
            <a:pPr marL="342900" indent="-342900">
              <a:buFont typeface="Arial" panose="020B0604020202020204" pitchFamily="34" charset="0"/>
              <a:buChar char="•"/>
            </a:pPr>
            <a:r>
              <a:rPr lang="da-DK" sz="1200">
                <a:solidFill>
                  <a:srgbClr val="FF0000"/>
                </a:solidFill>
              </a:rPr>
              <a:t>Ved akutte ordinationsændringer er det muligt at bestille en erstatnings- eller tillægsrulle på apoteket, som typisk vil kunne modtages indenfor 24 timer og max 72 timer.  Dog mod betaling</a:t>
            </a:r>
          </a:p>
          <a:p>
            <a:pPr marL="342900" indent="-342900">
              <a:buFont typeface="Arial" panose="020B0604020202020204" pitchFamily="34" charset="0"/>
              <a:buChar char="•"/>
            </a:pPr>
            <a:endParaRPr lang="da-DK" sz="1200">
              <a:solidFill>
                <a:srgbClr val="FF0000"/>
              </a:solidFill>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27</a:t>
            </a:fld>
            <a:endParaRPr lang="da-DK"/>
          </a:p>
        </p:txBody>
      </p:sp>
    </p:spTree>
    <p:extLst>
      <p:ext uri="{BB962C8B-B14F-4D97-AF65-F5344CB8AC3E}">
        <p14:creationId xmlns:p14="http://schemas.microsoft.com/office/powerpoint/2010/main" val="25983330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20">
              <a:defRPr/>
            </a:pPr>
            <a:r>
              <a:rPr lang="da-DK" b="1"/>
              <a:t>Forklaring til slide:</a:t>
            </a:r>
          </a:p>
          <a:p>
            <a:endParaRPr lang="da-DK"/>
          </a:p>
          <a:p>
            <a:r>
              <a:rPr lang="da-DK"/>
              <a:t>Her vises en introduktionsvideo med almen praktiserende læge, Peter Simonsen fra Frederikshavn Lægehus. Peter har flere års erfaring med at dosisdispensere medicin i almen praksis og vil her give en introduktion til emnet for klyngen.</a:t>
            </a:r>
          </a:p>
          <a:p>
            <a:endParaRPr lang="da-DK"/>
          </a:p>
          <a:p>
            <a:pPr marL="0" marR="0" lvl="0" indent="0" algn="l" defTabSz="914400" rtl="0" eaLnBrk="1" fontAlgn="auto" latinLnBrk="0" hangingPunct="1">
              <a:lnSpc>
                <a:spcPct val="100000"/>
              </a:lnSpc>
              <a:spcBef>
                <a:spcPts val="0"/>
              </a:spcBef>
              <a:spcAft>
                <a:spcPts val="0"/>
              </a:spcAft>
              <a:buClrTx/>
              <a:buSzTx/>
              <a:buFontTx/>
              <a:buNone/>
              <a:tabLst/>
              <a:defRPr/>
            </a:pPr>
            <a:r>
              <a:rPr lang="da-DK" b="1"/>
              <a:t>Forslag til, hvad du kan sige:</a:t>
            </a:r>
            <a:endParaRPr lang="da-DK" sz="1200">
              <a:solidFill>
                <a:srgbClr val="FF0000"/>
              </a:solidFill>
            </a:endParaRPr>
          </a:p>
          <a:p>
            <a:pPr marL="0" indent="0">
              <a:buFontTx/>
              <a:buNone/>
            </a:pPr>
            <a:endParaRPr lang="da-DK" sz="1200" u="none"/>
          </a:p>
          <a:p>
            <a:pPr marL="0" indent="0">
              <a:buFontTx/>
              <a:buNone/>
            </a:pPr>
            <a:r>
              <a:rPr lang="da-DK" sz="1200" u="none"/>
              <a:t>Her kommer Peter Simonsen, som i den første ud af tre videoer, vil give os en introduktion set fra en praktiserende læges perspektiv. </a:t>
            </a:r>
          </a:p>
          <a:p>
            <a:pPr marL="0" indent="0">
              <a:buFontTx/>
              <a:buNone/>
            </a:pPr>
            <a:endParaRPr lang="da-DK" sz="1200" u="none"/>
          </a:p>
          <a:p>
            <a:pPr marL="0" indent="0">
              <a:buFontTx/>
              <a:buNone/>
            </a:pPr>
            <a:r>
              <a:rPr lang="da-DK" sz="1200" u="none"/>
              <a:t>Peter Simonsen har en lægeklinik i Frederikshavn og har flere års erfaring med at dosisdispensere medicin til relevante patienter.</a:t>
            </a:r>
          </a:p>
        </p:txBody>
      </p:sp>
      <p:sp>
        <p:nvSpPr>
          <p:cNvPr id="4" name="Slide Number Placeholder 3"/>
          <p:cNvSpPr>
            <a:spLocks noGrp="1"/>
          </p:cNvSpPr>
          <p:nvPr>
            <p:ph type="sldNum" sz="quarter" idx="10"/>
          </p:nvPr>
        </p:nvSpPr>
        <p:spPr/>
        <p:txBody>
          <a:bodyPr/>
          <a:lstStyle/>
          <a:p>
            <a:fld id="{DEB92672-268D-4DB7-963C-35CDB23F1AD2}" type="slidenum">
              <a:rPr lang="da-DK" smtClean="0"/>
              <a:t>28</a:t>
            </a:fld>
            <a:endParaRPr lang="da-DK"/>
          </a:p>
        </p:txBody>
      </p:sp>
    </p:spTree>
    <p:extLst>
      <p:ext uri="{BB962C8B-B14F-4D97-AF65-F5344CB8AC3E}">
        <p14:creationId xmlns:p14="http://schemas.microsoft.com/office/powerpoint/2010/main" val="4313196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20">
              <a:defRPr/>
            </a:pPr>
            <a:r>
              <a:rPr lang="da-DK" b="1"/>
              <a:t>Forklaring til slide:</a:t>
            </a:r>
          </a:p>
          <a:p>
            <a:endParaRPr lang="da-DK"/>
          </a:p>
          <a:p>
            <a:r>
              <a:rPr lang="da-DK"/>
              <a:t>Et konkret priseksempel fra den kliniske hverdag på fire præparater.</a:t>
            </a:r>
          </a:p>
          <a:p>
            <a:endParaRPr lang="da-DK"/>
          </a:p>
          <a:p>
            <a:pPr marL="0" marR="0" lvl="0" indent="0" algn="l" defTabSz="914400" rtl="0" eaLnBrk="1" fontAlgn="auto" latinLnBrk="0" hangingPunct="1">
              <a:lnSpc>
                <a:spcPct val="100000"/>
              </a:lnSpc>
              <a:spcBef>
                <a:spcPts val="0"/>
              </a:spcBef>
              <a:spcAft>
                <a:spcPts val="0"/>
              </a:spcAft>
              <a:buClrTx/>
              <a:buSzTx/>
              <a:buFontTx/>
              <a:buNone/>
              <a:tabLst/>
              <a:defRPr/>
            </a:pPr>
            <a:r>
              <a:rPr lang="da-DK" b="1"/>
              <a:t>Forslag til, hvad du kan sige:</a:t>
            </a:r>
            <a:endParaRPr lang="da-DK" sz="1200">
              <a:solidFill>
                <a:srgbClr val="FF0000"/>
              </a:solidFill>
            </a:endParaRPr>
          </a:p>
          <a:p>
            <a:pPr marL="0" indent="0">
              <a:buFontTx/>
              <a:buNone/>
            </a:pPr>
            <a:endParaRPr lang="da-DK" sz="1200" u="none"/>
          </a:p>
          <a:p>
            <a:pPr marL="0" indent="0">
              <a:buFontTx/>
              <a:buNone/>
            </a:pPr>
            <a:endParaRPr lang="da-DK" sz="1200" u="none"/>
          </a:p>
        </p:txBody>
      </p:sp>
      <p:sp>
        <p:nvSpPr>
          <p:cNvPr id="4" name="Slide Number Placeholder 3"/>
          <p:cNvSpPr>
            <a:spLocks noGrp="1"/>
          </p:cNvSpPr>
          <p:nvPr>
            <p:ph type="sldNum" sz="quarter" idx="10"/>
          </p:nvPr>
        </p:nvSpPr>
        <p:spPr/>
        <p:txBody>
          <a:bodyPr/>
          <a:lstStyle/>
          <a:p>
            <a:fld id="{DEB92672-268D-4DB7-963C-35CDB23F1AD2}" type="slidenum">
              <a:rPr lang="da-DK" smtClean="0"/>
              <a:t>29</a:t>
            </a:fld>
            <a:endParaRPr lang="da-DK"/>
          </a:p>
        </p:txBody>
      </p:sp>
    </p:spTree>
    <p:extLst>
      <p:ext uri="{BB962C8B-B14F-4D97-AF65-F5344CB8AC3E}">
        <p14:creationId xmlns:p14="http://schemas.microsoft.com/office/powerpoint/2010/main" val="2821555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0" u="sng"/>
              <a:t>Her kan du</a:t>
            </a:r>
            <a:r>
              <a:rPr lang="da-DK" b="0" u="sng">
                <a:solidFill>
                  <a:srgbClr val="FF0000"/>
                </a:solidFill>
              </a:rPr>
              <a:t> tilføje </a:t>
            </a:r>
            <a:r>
              <a:rPr lang="da-DK" b="0" u="sng"/>
              <a:t>navnene og titler på repræsentanterne fra kommunen.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1" i="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1" i="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i="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Forslag til, hvad du kan sige:</a:t>
            </a:r>
          </a:p>
          <a:p>
            <a:endParaRPr lang="da-DK" sz="1200" u="none" kern="1200">
              <a:solidFill>
                <a:schemeClr val="tx1"/>
              </a:solidFill>
              <a:effectLst/>
              <a:latin typeface="+mn-lt"/>
              <a:ea typeface="+mn-ea"/>
              <a:cs typeface="+mn-cs"/>
            </a:endParaRPr>
          </a:p>
          <a:p>
            <a:r>
              <a:rPr lang="da-DK" sz="1200" u="none" kern="1200">
                <a:solidFill>
                  <a:schemeClr val="tx1"/>
                </a:solidFill>
                <a:effectLst/>
                <a:latin typeface="+mn-lt"/>
                <a:ea typeface="+mn-ea"/>
                <a:cs typeface="+mn-cs"/>
              </a:rPr>
              <a:t>Som repræsentanter fra kommunen har vi i dag:</a:t>
            </a:r>
          </a:p>
          <a:p>
            <a:endParaRPr lang="da-DK" sz="1200" u="none" kern="1200">
              <a:solidFill>
                <a:schemeClr val="tx1"/>
              </a:solidFill>
              <a:effectLst/>
              <a:latin typeface="+mn-lt"/>
              <a:ea typeface="+mn-ea"/>
              <a:cs typeface="+mn-cs"/>
            </a:endParaRPr>
          </a:p>
          <a:p>
            <a:r>
              <a:rPr lang="da-DK" sz="1200" u="none" kern="1200">
                <a:solidFill>
                  <a:schemeClr val="tx1"/>
                </a:solidFill>
                <a:effectLst/>
                <a:latin typeface="+mn-lt"/>
                <a:ea typeface="+mn-ea"/>
                <a:cs typeface="+mn-cs"/>
              </a:rPr>
              <a:t>------ , som er ansvarlig for</a:t>
            </a:r>
          </a:p>
          <a:p>
            <a:endParaRPr lang="da-DK" sz="1200" u="none" kern="1200">
              <a:solidFill>
                <a:schemeClr val="tx1"/>
              </a:solidFill>
              <a:effectLst/>
              <a:latin typeface="+mn-lt"/>
              <a:ea typeface="+mn-ea"/>
              <a:cs typeface="+mn-cs"/>
            </a:endParaRPr>
          </a:p>
          <a:p>
            <a:r>
              <a:rPr lang="da-DK" sz="1200" u="none" kern="1200">
                <a:solidFill>
                  <a:schemeClr val="tx1"/>
                </a:solidFill>
                <a:effectLst/>
                <a:latin typeface="+mn-lt"/>
                <a:ea typeface="+mn-ea"/>
                <a:cs typeface="+mn-cs"/>
              </a:rPr>
              <a:t>------, som er ansvarlig for</a:t>
            </a:r>
          </a:p>
          <a:p>
            <a:endParaRPr lang="da-DK" sz="1200" u="none" kern="1200">
              <a:solidFill>
                <a:schemeClr val="tx1"/>
              </a:solidFill>
              <a:effectLst/>
              <a:latin typeface="+mn-lt"/>
              <a:ea typeface="+mn-ea"/>
              <a:cs typeface="+mn-cs"/>
            </a:endParaRPr>
          </a:p>
          <a:p>
            <a:r>
              <a:rPr lang="da-DK" sz="1200" u="none" kern="1200">
                <a:solidFill>
                  <a:schemeClr val="tx1"/>
                </a:solidFill>
                <a:effectLst/>
                <a:latin typeface="+mn-lt"/>
                <a:ea typeface="+mn-ea"/>
                <a:cs typeface="+mn-cs"/>
              </a:rPr>
              <a:t>De er her for at holde et kort oplæg samt stille skarpt på, hvilke mulige samarbejdsflader omkring dosisdispenseret medicin, som kunne være relevante. Vi får rig mulighed for at spørge ind og have en god dialog.</a:t>
            </a:r>
          </a:p>
        </p:txBody>
      </p:sp>
      <p:sp>
        <p:nvSpPr>
          <p:cNvPr id="4" name="Slide Number Placeholder 3"/>
          <p:cNvSpPr>
            <a:spLocks noGrp="1"/>
          </p:cNvSpPr>
          <p:nvPr>
            <p:ph type="sldNum" sz="quarter" idx="10"/>
          </p:nvPr>
        </p:nvSpPr>
        <p:spPr/>
        <p:txBody>
          <a:bodyPr/>
          <a:lstStyle/>
          <a:p>
            <a:fld id="{DEB92672-268D-4DB7-963C-35CDB23F1AD2}" type="slidenum">
              <a:rPr lang="da-DK" smtClean="0"/>
              <a:t>3</a:t>
            </a:fld>
            <a:endParaRPr lang="da-DK"/>
          </a:p>
        </p:txBody>
      </p:sp>
    </p:spTree>
    <p:extLst>
      <p:ext uri="{BB962C8B-B14F-4D97-AF65-F5344CB8AC3E}">
        <p14:creationId xmlns:p14="http://schemas.microsoft.com/office/powerpoint/2010/main" val="18219743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20">
              <a:defRPr/>
            </a:pPr>
            <a:r>
              <a:rPr lang="da-DK" b="1"/>
              <a:t>Forklaring til slide:</a:t>
            </a:r>
          </a:p>
          <a:p>
            <a:endParaRPr lang="da-DK"/>
          </a:p>
          <a:p>
            <a:r>
              <a:rPr lang="da-DK"/>
              <a:t>Tre konkrete priseksempler fra den kliniske hverdag.</a:t>
            </a:r>
          </a:p>
          <a:p>
            <a:endParaRPr lang="da-DK"/>
          </a:p>
          <a:p>
            <a:r>
              <a:rPr lang="da-DK"/>
              <a:t>I eksemplerne er der ikke </a:t>
            </a:r>
            <a:r>
              <a:rPr lang="da-DK" sz="1200"/>
              <a:t>indregnet eventuelle kommunale helbredstillæg eller dækning fra Sygeforsikring ”</a:t>
            </a:r>
            <a:r>
              <a:rPr lang="da-DK" sz="1200" err="1"/>
              <a:t>danmark</a:t>
            </a:r>
            <a:r>
              <a:rPr lang="da-DK" sz="1200"/>
              <a:t>”. Hvis en patient eksempelvis er medlem af Sygeforsikring ”</a:t>
            </a:r>
            <a:r>
              <a:rPr lang="da-DK" sz="1200" err="1"/>
              <a:t>danmark</a:t>
            </a:r>
            <a:r>
              <a:rPr lang="da-DK" sz="1200"/>
              <a:t>” Gruppe 5, så vil patienten få yderligere 50 % tilskud.</a:t>
            </a:r>
          </a:p>
          <a:p>
            <a:endParaRPr lang="da-DK" sz="1200"/>
          </a:p>
          <a:p>
            <a:pPr marL="0" marR="0" lvl="0" indent="0" algn="l" defTabSz="914400" rtl="0" eaLnBrk="1" fontAlgn="auto" latinLnBrk="0" hangingPunct="1">
              <a:lnSpc>
                <a:spcPct val="100000"/>
              </a:lnSpc>
              <a:spcBef>
                <a:spcPts val="0"/>
              </a:spcBef>
              <a:spcAft>
                <a:spcPts val="0"/>
              </a:spcAft>
              <a:buClrTx/>
              <a:buSzTx/>
              <a:buFontTx/>
              <a:buNone/>
              <a:tabLst/>
              <a:defRPr/>
            </a:pPr>
            <a:r>
              <a:rPr lang="da-DK" b="1"/>
              <a:t>Forslag til, hvad du kan sige:</a:t>
            </a:r>
            <a:endParaRPr lang="da-DK" sz="1200">
              <a:solidFill>
                <a:srgbClr val="FF0000"/>
              </a:solidFill>
            </a:endParaRPr>
          </a:p>
          <a:p>
            <a:pPr marL="0" indent="0">
              <a:buFontTx/>
              <a:buNone/>
            </a:pPr>
            <a:endParaRPr lang="da-DK" sz="1200" u="none"/>
          </a:p>
          <a:p>
            <a:pPr marL="0" indent="0">
              <a:buFontTx/>
              <a:buNone/>
            </a:pPr>
            <a:endParaRPr lang="da-DK" sz="1200" u="none"/>
          </a:p>
        </p:txBody>
      </p:sp>
      <p:sp>
        <p:nvSpPr>
          <p:cNvPr id="4" name="Slide Number Placeholder 3"/>
          <p:cNvSpPr>
            <a:spLocks noGrp="1"/>
          </p:cNvSpPr>
          <p:nvPr>
            <p:ph type="sldNum" sz="quarter" idx="10"/>
          </p:nvPr>
        </p:nvSpPr>
        <p:spPr/>
        <p:txBody>
          <a:bodyPr/>
          <a:lstStyle/>
          <a:p>
            <a:fld id="{DEB92672-268D-4DB7-963C-35CDB23F1AD2}" type="slidenum">
              <a:rPr lang="da-DK" smtClean="0"/>
              <a:t>30</a:t>
            </a:fld>
            <a:endParaRPr lang="da-DK"/>
          </a:p>
        </p:txBody>
      </p:sp>
    </p:spTree>
    <p:extLst>
      <p:ext uri="{BB962C8B-B14F-4D97-AF65-F5344CB8AC3E}">
        <p14:creationId xmlns:p14="http://schemas.microsoft.com/office/powerpoint/2010/main" val="41780713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a:lnSpc>
                <a:spcPct val="107000"/>
              </a:lnSpc>
              <a:spcAft>
                <a:spcPts val="800"/>
              </a:spcAft>
              <a:buFont typeface="Wingdings" panose="05000000000000000000" pitchFamily="2" charset="2"/>
              <a:buNone/>
            </a:pPr>
            <a:endParaRPr lang="da-DK" sz="1800">
              <a:effectLst/>
              <a:latin typeface="Calibri" panose="020F0502020204030204" pitchFamily="34" charset="0"/>
              <a:ea typeface="Calibri" panose="020F0502020204030204" pitchFamily="34" charset="0"/>
              <a:cs typeface="Calibri" panose="020F0502020204030204" pitchFamily="34" charset="0"/>
            </a:endParaRPr>
          </a:p>
          <a:p>
            <a:pPr defTabSz="914320">
              <a:defRPr/>
            </a:pPr>
            <a:r>
              <a:rPr lang="da-DK" sz="1800" b="1"/>
              <a:t>Forklaring til slide:</a:t>
            </a:r>
          </a:p>
          <a:p>
            <a:endParaRPr lang="da-DK" sz="1800"/>
          </a:p>
          <a:p>
            <a:r>
              <a:rPr lang="da-DK" sz="1800"/>
              <a:t>Screenshot af prisberegneren fra apotek.dk</a:t>
            </a:r>
          </a:p>
          <a:p>
            <a:endParaRPr lang="da-DK" sz="1800"/>
          </a:p>
          <a:p>
            <a:pPr marL="0" marR="0" lvl="0" indent="0" algn="l" defTabSz="914400" rtl="0" eaLnBrk="1" fontAlgn="auto" latinLnBrk="0" hangingPunct="1">
              <a:lnSpc>
                <a:spcPct val="100000"/>
              </a:lnSpc>
              <a:spcBef>
                <a:spcPts val="0"/>
              </a:spcBef>
              <a:spcAft>
                <a:spcPts val="0"/>
              </a:spcAft>
              <a:buClrTx/>
              <a:buSzTx/>
              <a:buFontTx/>
              <a:buNone/>
              <a:tabLst/>
              <a:defRPr/>
            </a:pPr>
            <a:r>
              <a:rPr lang="da-DK" sz="1800" b="1"/>
              <a:t>Forslag til, hvad du kan sige: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800" b="1">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800" b="0">
                <a:solidFill>
                  <a:srgbClr val="FF0000"/>
                </a:solidFill>
              </a:rPr>
              <a:t>Her ser I et screenshot af prisberegneren for dosisdispenseret medicin. Der skal indtastes tre oplysningsfelter: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800" b="0">
              <a:solidFill>
                <a:srgbClr val="FF0000"/>
              </a:solidFill>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da-DK" sz="1800" b="0">
                <a:solidFill>
                  <a:srgbClr val="FF0000"/>
                </a:solidFill>
              </a:rPr>
              <a:t>CTR-saldo</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da-DK" sz="1800" b="0">
                <a:solidFill>
                  <a:srgbClr val="FF0000"/>
                </a:solidFill>
              </a:rPr>
              <a:t>Helbredstillæg</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da-DK" sz="1800" b="0" err="1">
                <a:solidFill>
                  <a:srgbClr val="FF0000"/>
                </a:solidFill>
              </a:rPr>
              <a:t>Medlemskabstatus</a:t>
            </a:r>
            <a:r>
              <a:rPr lang="da-DK" sz="1800" b="0">
                <a:solidFill>
                  <a:srgbClr val="FF0000"/>
                </a:solidFill>
              </a:rPr>
              <a:t> i Sygeforsikring Danmark.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800" b="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800" b="0">
                <a:effectLst/>
                <a:latin typeface="Calibri" panose="020F0502020204030204" pitchFamily="34" charset="0"/>
                <a:ea typeface="Calibri" panose="020F0502020204030204" pitchFamily="34" charset="0"/>
                <a:cs typeface="Calibri" panose="020F0502020204030204" pitchFamily="34" charset="0"/>
              </a:rPr>
              <a:t>(Der arbejdes på at CTR saldo kommer automatisk ind, når man indtaster </a:t>
            </a:r>
            <a:r>
              <a:rPr lang="da-DK" sz="1800" b="0" err="1">
                <a:effectLst/>
                <a:latin typeface="Calibri" panose="020F0502020204030204" pitchFamily="34" charset="0"/>
                <a:ea typeface="Calibri" panose="020F0502020204030204" pitchFamily="34" charset="0"/>
                <a:cs typeface="Calibri" panose="020F0502020204030204" pitchFamily="34" charset="0"/>
              </a:rPr>
              <a:t>CPR-nr</a:t>
            </a:r>
            <a:r>
              <a:rPr lang="da-DK" sz="1800" b="0">
                <a:effectLst/>
                <a:latin typeface="Calibri" panose="020F0502020204030204" pitchFamily="34" charset="0"/>
                <a:ea typeface="Calibri" panose="020F0502020204030204" pitchFamily="34" charset="0"/>
                <a:cs typeface="Calibri" panose="020F0502020204030204" pitchFamily="34" charset="0"/>
              </a:rPr>
              <a:t>)</a:t>
            </a:r>
            <a:endParaRPr lang="da-DK" sz="1800" b="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800" b="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800" b="0">
                <a:solidFill>
                  <a:srgbClr val="FF0000"/>
                </a:solidFill>
              </a:rPr>
              <a:t>Dette værktøj ligger frit tilgængeligt online og I kan selv prøve det ved at følge linket/QR-koden i praksisarket.</a:t>
            </a:r>
          </a:p>
          <a:p>
            <a:pPr marL="0" lvl="0" indent="0" algn="just">
              <a:lnSpc>
                <a:spcPct val="107000"/>
              </a:lnSpc>
              <a:spcAft>
                <a:spcPts val="800"/>
              </a:spcAft>
              <a:buFont typeface="Wingdings" panose="05000000000000000000" pitchFamily="2" charset="2"/>
              <a:buNone/>
            </a:pPr>
            <a:endParaRPr lang="da-DK" sz="1800" b="0">
              <a:effectLst/>
              <a:latin typeface="Calibri" panose="020F0502020204030204" pitchFamily="34" charset="0"/>
              <a:ea typeface="Calibri" panose="020F0502020204030204" pitchFamily="34" charset="0"/>
              <a:cs typeface="Calibri" panose="020F0502020204030204" pitchFamily="34" charset="0"/>
            </a:endParaRPr>
          </a:p>
          <a:p>
            <a:pPr marL="0" indent="0">
              <a:buFontTx/>
              <a:buNone/>
            </a:pPr>
            <a:endParaRPr lang="da-DK" sz="1200" u="none"/>
          </a:p>
        </p:txBody>
      </p:sp>
      <p:sp>
        <p:nvSpPr>
          <p:cNvPr id="4" name="Slide Number Placeholder 3"/>
          <p:cNvSpPr>
            <a:spLocks noGrp="1"/>
          </p:cNvSpPr>
          <p:nvPr>
            <p:ph type="sldNum" sz="quarter" idx="10"/>
          </p:nvPr>
        </p:nvSpPr>
        <p:spPr/>
        <p:txBody>
          <a:bodyPr/>
          <a:lstStyle/>
          <a:p>
            <a:fld id="{DEB92672-268D-4DB7-963C-35CDB23F1AD2}" type="slidenum">
              <a:rPr lang="da-DK" smtClean="0"/>
              <a:t>31</a:t>
            </a:fld>
            <a:endParaRPr lang="da-DK"/>
          </a:p>
        </p:txBody>
      </p:sp>
    </p:spTree>
    <p:extLst>
      <p:ext uri="{BB962C8B-B14F-4D97-AF65-F5344CB8AC3E}">
        <p14:creationId xmlns:p14="http://schemas.microsoft.com/office/powerpoint/2010/main" val="32126926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a:t>Forklaring til slide:</a:t>
            </a:r>
          </a:p>
          <a:p>
            <a:endParaRPr lang="da-DK" b="0"/>
          </a:p>
          <a:p>
            <a:r>
              <a:rPr lang="da-DK" b="0"/>
              <a:t>Bed deltagere om at tale sammen to og to ved bordene i 8-10 min.</a:t>
            </a:r>
          </a:p>
          <a:p>
            <a:endParaRPr lang="da-DK"/>
          </a:p>
          <a:p>
            <a:endParaRPr lang="da-DK"/>
          </a:p>
        </p:txBody>
      </p:sp>
      <p:sp>
        <p:nvSpPr>
          <p:cNvPr id="4" name="Slide Number Placeholder 3"/>
          <p:cNvSpPr>
            <a:spLocks noGrp="1"/>
          </p:cNvSpPr>
          <p:nvPr>
            <p:ph type="sldNum" sz="quarter" idx="10"/>
          </p:nvPr>
        </p:nvSpPr>
        <p:spPr/>
        <p:txBody>
          <a:bodyPr/>
          <a:lstStyle/>
          <a:p>
            <a:fld id="{DEB92672-268D-4DB7-963C-35CDB23F1AD2}" type="slidenum">
              <a:rPr lang="da-DK" smtClean="0"/>
              <a:t>32</a:t>
            </a:fld>
            <a:endParaRPr lang="da-DK"/>
          </a:p>
        </p:txBody>
      </p:sp>
    </p:spTree>
    <p:extLst>
      <p:ext uri="{BB962C8B-B14F-4D97-AF65-F5344CB8AC3E}">
        <p14:creationId xmlns:p14="http://schemas.microsoft.com/office/powerpoint/2010/main" val="10463851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a:t>Forklaring til slide:</a:t>
            </a:r>
          </a:p>
          <a:p>
            <a:endParaRPr lang="da-DK" u="sng"/>
          </a:p>
          <a:p>
            <a:r>
              <a:rPr lang="da-DK" u="sng"/>
              <a:t>Klyngemedlemmer sætter sig sammen i praksis. Sololæger må meget gerne sætte sig sammen.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B92672-268D-4DB7-963C-35CDB23F1AD2}"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4518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a:t>I Blok 2 fokuserer vi på samarbejdet med kommunen </a:t>
            </a:r>
            <a:r>
              <a:rPr lang="da-DK"/>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a:p>
          <a:p>
            <a:pPr marL="0" marR="0" lvl="0" indent="0" algn="l" defTabSz="914400" rtl="0" eaLnBrk="1" fontAlgn="auto" latinLnBrk="0" hangingPunct="1">
              <a:lnSpc>
                <a:spcPct val="100000"/>
              </a:lnSpc>
              <a:spcBef>
                <a:spcPts val="0"/>
              </a:spcBef>
              <a:spcAft>
                <a:spcPts val="0"/>
              </a:spcAft>
              <a:buClrTx/>
              <a:buSzTx/>
              <a:buFontTx/>
              <a:buNone/>
              <a:tabLst/>
              <a:defRPr/>
            </a:pPr>
            <a:r>
              <a:rPr lang="da-DK"/>
              <a:t>Første skal vi se en kort video med Peter Simonsen, som vil fortælle om deres organisering i praksis og samarbejde med kommunen.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a:p>
          <a:p>
            <a:pPr marL="0" marR="0" lvl="0" indent="0" algn="l" defTabSz="914400" rtl="0" eaLnBrk="1" fontAlgn="auto" latinLnBrk="0" hangingPunct="1">
              <a:lnSpc>
                <a:spcPct val="100000"/>
              </a:lnSpc>
              <a:spcBef>
                <a:spcPts val="0"/>
              </a:spcBef>
              <a:spcAft>
                <a:spcPts val="0"/>
              </a:spcAft>
              <a:buClrTx/>
              <a:buSzTx/>
              <a:buFontTx/>
              <a:buNone/>
              <a:tabLst/>
              <a:defRPr/>
            </a:pPr>
            <a:r>
              <a:rPr lang="da-DK"/>
              <a:t>Kommunen kommer herefter med et kort oplæg med deres tanker om spørgeskemaresultaterne samt data på ressourceforbrug på dispensering af medicin . Efterfulgt af en fælles dialog om, hvordan vi kan styrke samarbejdet.</a:t>
            </a:r>
          </a:p>
          <a:p>
            <a:endParaRPr lang="da-DK"/>
          </a:p>
        </p:txBody>
      </p:sp>
      <p:sp>
        <p:nvSpPr>
          <p:cNvPr id="4" name="Slide Number Placeholder 3"/>
          <p:cNvSpPr>
            <a:spLocks noGrp="1"/>
          </p:cNvSpPr>
          <p:nvPr>
            <p:ph type="sldNum" sz="quarter" idx="10"/>
          </p:nvPr>
        </p:nvSpPr>
        <p:spPr/>
        <p:txBody>
          <a:bodyPr/>
          <a:lstStyle/>
          <a:p>
            <a:fld id="{DEB92672-268D-4DB7-963C-35CDB23F1AD2}" type="slidenum">
              <a:rPr lang="da-DK" smtClean="0"/>
              <a:t>34</a:t>
            </a:fld>
            <a:endParaRPr lang="da-DK"/>
          </a:p>
        </p:txBody>
      </p:sp>
    </p:spTree>
    <p:extLst>
      <p:ext uri="{BB962C8B-B14F-4D97-AF65-F5344CB8AC3E}">
        <p14:creationId xmlns:p14="http://schemas.microsoft.com/office/powerpoint/2010/main" val="11511178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u="none"/>
              <a:t>Forklaring til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1" u="sng"/>
          </a:p>
          <a:p>
            <a:pPr marL="0" marR="0" lvl="0" indent="0" algn="l" defTabSz="914400" rtl="0" eaLnBrk="1" fontAlgn="auto" latinLnBrk="0" hangingPunct="1">
              <a:lnSpc>
                <a:spcPct val="100000"/>
              </a:lnSpc>
              <a:spcBef>
                <a:spcPts val="0"/>
              </a:spcBef>
              <a:spcAft>
                <a:spcPts val="0"/>
              </a:spcAft>
              <a:buClrTx/>
              <a:buSzTx/>
              <a:buFontTx/>
              <a:buNone/>
              <a:tabLst/>
              <a:defRPr/>
            </a:pPr>
            <a:r>
              <a:rPr lang="da-DK" u="sng"/>
              <a:t>(Hvis aftalt, byttes slideshow ud med kommunens eget slideshow)</a:t>
            </a:r>
            <a:endParaRPr lang="da-DK" b="1" u="sng"/>
          </a:p>
          <a:p>
            <a:pPr marL="0" marR="0" lvl="0" indent="0" algn="l" defTabSz="914400" rtl="0" eaLnBrk="1" fontAlgn="auto" latinLnBrk="0" hangingPunct="1">
              <a:lnSpc>
                <a:spcPct val="100000"/>
              </a:lnSpc>
              <a:spcBef>
                <a:spcPts val="0"/>
              </a:spcBef>
              <a:spcAft>
                <a:spcPts val="0"/>
              </a:spcAft>
              <a:buClrTx/>
              <a:buSzTx/>
              <a:buFontTx/>
              <a:buNone/>
              <a:tabLst/>
              <a:defRPr/>
            </a:pPr>
            <a:endParaRPr lang="da-DK" u="sng"/>
          </a:p>
          <a:p>
            <a:r>
              <a:rPr lang="da-DK" u="none"/>
              <a:t>Klyngen og kommunen aftaler nærmere om indhold og varighed.  </a:t>
            </a:r>
          </a:p>
          <a:p>
            <a:r>
              <a:rPr lang="da-DK" u="none" err="1"/>
              <a:t>KiAP</a:t>
            </a:r>
            <a:r>
              <a:rPr lang="da-DK" u="none"/>
              <a:t> foreslår et oplæg med en varighed på maks. 5 minutter, der kunne indeholde følgende:</a:t>
            </a:r>
          </a:p>
          <a:p>
            <a:pPr marL="0" lvl="0" indent="0">
              <a:lnSpc>
                <a:spcPct val="150000"/>
              </a:lnSpc>
              <a:buFont typeface="Courier New" panose="02070309020205020404" pitchFamily="49" charset="0"/>
              <a:buNone/>
            </a:pPr>
            <a:endParaRPr lang="da-DK" sz="1200" u="none">
              <a:effectLst/>
              <a:latin typeface="+mn-lt"/>
              <a:ea typeface="+mn-ea"/>
              <a:cs typeface="+mn-cs"/>
            </a:endParaRPr>
          </a:p>
          <a:p>
            <a:pPr marL="0" marR="0" lvl="0" indent="0" algn="l" defTabSz="914400" rtl="0" eaLnBrk="1" fontAlgn="auto" latinLnBrk="0" hangingPunct="1">
              <a:lnSpc>
                <a:spcPct val="150000"/>
              </a:lnSpc>
              <a:spcBef>
                <a:spcPts val="0"/>
              </a:spcBef>
              <a:spcAft>
                <a:spcPts val="0"/>
              </a:spcAft>
              <a:buClrTx/>
              <a:buSzTx/>
              <a:buFont typeface="Courier New" panose="02070309020205020404" pitchFamily="49" charset="0"/>
              <a:buNone/>
              <a:tabLst/>
              <a:defRPr/>
            </a:pPr>
            <a:r>
              <a:rPr lang="da-DK" u="sng"/>
              <a:t>Kommunens oplæg </a:t>
            </a:r>
            <a:endParaRPr lang="da-DK" sz="1200" u="none">
              <a:effectLst/>
              <a:latin typeface="+mn-lt"/>
              <a:ea typeface="+mn-ea"/>
              <a:cs typeface="+mn-cs"/>
            </a:endParaRPr>
          </a:p>
          <a:p>
            <a:pPr marL="0" lvl="0" indent="0">
              <a:lnSpc>
                <a:spcPct val="150000"/>
              </a:lnSpc>
              <a:buFont typeface="Courier New" panose="02070309020205020404" pitchFamily="49" charset="0"/>
              <a:buNone/>
            </a:pPr>
            <a:endParaRPr lang="da-DK" sz="1200" u="none">
              <a:effectLst/>
              <a:latin typeface="+mn-lt"/>
              <a:ea typeface="+mn-ea"/>
              <a:cs typeface="+mn-cs"/>
            </a:endParaRPr>
          </a:p>
          <a:p>
            <a:pPr marL="0" lvl="0" indent="0">
              <a:lnSpc>
                <a:spcPct val="150000"/>
              </a:lnSpc>
              <a:buFont typeface="Courier New" panose="02070309020205020404" pitchFamily="49" charset="0"/>
              <a:buNone/>
            </a:pPr>
            <a:r>
              <a:rPr lang="da-DK" sz="1100">
                <a:effectLst/>
                <a:latin typeface="Calibri" panose="020F0502020204030204" pitchFamily="34" charset="0"/>
                <a:ea typeface="Calibri" panose="020F0502020204030204" pitchFamily="34" charset="0"/>
                <a:cs typeface="Times New Roman" panose="02020603050405020304" pitchFamily="18" charset="0"/>
              </a:rPr>
              <a:t>Tal, der belyser anvendelsen af dosisdispenseret medicin. F.eks.:</a:t>
            </a:r>
          </a:p>
          <a:p>
            <a:pPr marL="742950" lvl="1" indent="-285750">
              <a:lnSpc>
                <a:spcPct val="150000"/>
              </a:lnSpc>
              <a:buFont typeface="Courier New" panose="02070309020205020404" pitchFamily="49" charset="0"/>
              <a:buChar char="o"/>
            </a:pPr>
            <a:r>
              <a:rPr lang="da-DK" sz="1100">
                <a:effectLst/>
                <a:latin typeface="Calibri" panose="020F0502020204030204" pitchFamily="34" charset="0"/>
                <a:ea typeface="Calibri" panose="020F0502020204030204" pitchFamily="34" charset="0"/>
              </a:rPr>
              <a:t>Antallet af borgere på dosisdispenseret medicin af borgere i sygeplejen, hjemmeplejen eller plejehjem.</a:t>
            </a:r>
          </a:p>
          <a:p>
            <a:pPr marL="742950" lvl="1" indent="-285750">
              <a:lnSpc>
                <a:spcPct val="150000"/>
              </a:lnSpc>
              <a:buFont typeface="Courier New" panose="02070309020205020404" pitchFamily="49" charset="0"/>
              <a:buChar char="o"/>
            </a:pPr>
            <a:r>
              <a:rPr lang="da-DK" sz="1100">
                <a:effectLst/>
                <a:latin typeface="Calibri" panose="020F0502020204030204" pitchFamily="34" charset="0"/>
                <a:ea typeface="Calibri" panose="020F0502020204030204" pitchFamily="34" charset="0"/>
                <a:cs typeface="Calibri" panose="020F0502020204030204" pitchFamily="34" charset="0"/>
              </a:rPr>
              <a:t>Hvor mange personaleressourcer bliver der brugt på medicinophældning?</a:t>
            </a:r>
          </a:p>
          <a:p>
            <a:pPr marL="742950" lvl="1" indent="-285750">
              <a:lnSpc>
                <a:spcPct val="150000"/>
              </a:lnSpc>
              <a:buFont typeface="Courier New" panose="02070309020205020404" pitchFamily="49" charset="0"/>
              <a:buChar char="o"/>
            </a:pPr>
            <a:r>
              <a:rPr lang="da-DK" sz="1100">
                <a:effectLst/>
                <a:latin typeface="Calibri" panose="020F0502020204030204" pitchFamily="34" charset="0"/>
                <a:ea typeface="Calibri" panose="020F0502020204030204" pitchFamily="34" charset="0"/>
              </a:rPr>
              <a:t>Hvad bruger kommunen i dag af ressourcer på dosering af medicin?</a:t>
            </a:r>
          </a:p>
          <a:p>
            <a:pPr marL="0" lvl="0" indent="0">
              <a:lnSpc>
                <a:spcPct val="150000"/>
              </a:lnSpc>
              <a:buFont typeface="+mj-lt"/>
              <a:buNone/>
            </a:pPr>
            <a:endParaRPr lang="da-DK" sz="1100">
              <a:effectLst/>
              <a:latin typeface="Calibri" panose="020F0502020204030204" pitchFamily="34" charset="0"/>
              <a:ea typeface="Calibri" panose="020F0502020204030204" pitchFamily="34" charset="0"/>
            </a:endParaRPr>
          </a:p>
          <a:p>
            <a:pPr marL="0" lvl="0" indent="0">
              <a:lnSpc>
                <a:spcPct val="150000"/>
              </a:lnSpc>
              <a:buFont typeface="+mj-lt"/>
              <a:buNone/>
            </a:pPr>
            <a:r>
              <a:rPr lang="da-DK" sz="1100">
                <a:effectLst/>
                <a:latin typeface="Calibri" panose="020F0502020204030204" pitchFamily="34" charset="0"/>
                <a:ea typeface="Calibri" panose="020F0502020204030204" pitchFamily="34" charset="0"/>
              </a:rPr>
              <a:t>Kommentarer til resultaterne fra spørgeskemaet fra lægerne og eventuelle forslag til løsninger til nogle af de problemer, der bliver skitseret fra de almen praktiserende læger.</a:t>
            </a:r>
          </a:p>
          <a:p>
            <a:pPr marL="0" lvl="0" indent="0">
              <a:lnSpc>
                <a:spcPct val="150000"/>
              </a:lnSpc>
              <a:buFont typeface="+mj-lt"/>
              <a:buNone/>
            </a:pPr>
            <a:endParaRPr lang="da-DK" sz="1100">
              <a:effectLst/>
              <a:latin typeface="Calibri" panose="020F0502020204030204" pitchFamily="34" charset="0"/>
              <a:ea typeface="Calibri" panose="020F0502020204030204" pitchFamily="34" charset="0"/>
              <a:cs typeface="Calibri" panose="020F0502020204030204" pitchFamily="34" charset="0"/>
            </a:endParaRPr>
          </a:p>
          <a:p>
            <a:pPr marL="0" lvl="0" indent="0">
              <a:lnSpc>
                <a:spcPct val="150000"/>
              </a:lnSpc>
              <a:buFont typeface="+mj-lt"/>
              <a:buNone/>
            </a:pPr>
            <a:r>
              <a:rPr lang="da-DK" sz="1100">
                <a:effectLst/>
                <a:latin typeface="Calibri" panose="020F0502020204030204" pitchFamily="34" charset="0"/>
                <a:ea typeface="Calibri" panose="020F0502020204030204" pitchFamily="34" charset="0"/>
                <a:cs typeface="Calibri" panose="020F0502020204030204" pitchFamily="34" charset="0"/>
              </a:rPr>
              <a:t>Har kommune en ressourceperson (praksiskonsulent), som den enkelte praksis kan trække på? Det kan være til spørgsmål om dosisdispensering, forespørgsler, eller hvis noget ikke går som planlagt.</a:t>
            </a:r>
            <a:endParaRPr lang="da-DK" sz="1100">
              <a:effectLst/>
              <a:latin typeface="Calibri" panose="020F0502020204030204" pitchFamily="34" charset="0"/>
              <a:ea typeface="Calibri" panose="020F0502020204030204" pitchFamily="34" charset="0"/>
            </a:endParaRPr>
          </a:p>
          <a:p>
            <a:pPr marL="0" lvl="0" indent="0">
              <a:lnSpc>
                <a:spcPct val="150000"/>
              </a:lnSpc>
              <a:buFont typeface="+mj-lt"/>
              <a:buNone/>
            </a:pPr>
            <a:endParaRPr lang="da-DK" sz="1100">
              <a:effectLst/>
              <a:latin typeface="Calibri" panose="020F0502020204030204" pitchFamily="34" charset="0"/>
              <a:ea typeface="Calibri" panose="020F0502020204030204" pitchFamily="34" charset="0"/>
              <a:cs typeface="Calibri" panose="020F0502020204030204" pitchFamily="34" charset="0"/>
            </a:endParaRPr>
          </a:p>
          <a:p>
            <a:pPr marL="0" lvl="0" indent="0">
              <a:lnSpc>
                <a:spcPct val="150000"/>
              </a:lnSpc>
              <a:buFont typeface="+mj-lt"/>
              <a:buNone/>
            </a:pPr>
            <a:r>
              <a:rPr lang="da-DK" sz="1100">
                <a:effectLst/>
                <a:latin typeface="Calibri" panose="020F0502020204030204" pitchFamily="34" charset="0"/>
                <a:ea typeface="Calibri" panose="020F0502020204030204" pitchFamily="34" charset="0"/>
                <a:cs typeface="Calibri" panose="020F0502020204030204" pitchFamily="34" charset="0"/>
              </a:rPr>
              <a:t>Kommunen bør overveje følgende emner;</a:t>
            </a:r>
            <a:endParaRPr lang="da-DK" sz="1100">
              <a:effectLst/>
              <a:latin typeface="Calibri" panose="020F0502020204030204" pitchFamily="34" charset="0"/>
              <a:ea typeface="Calibri" panose="020F0502020204030204" pitchFamily="34" charset="0"/>
            </a:endParaRPr>
          </a:p>
          <a:p>
            <a:pPr marL="742950" lvl="1" indent="-285750">
              <a:lnSpc>
                <a:spcPct val="150000"/>
              </a:lnSpc>
              <a:buFont typeface="+mj-lt"/>
              <a:buAutoNum type="alphaLcPeriod"/>
            </a:pPr>
            <a:r>
              <a:rPr lang="da-DK" sz="1100">
                <a:effectLst/>
                <a:latin typeface="Calibri" panose="020F0502020204030204" pitchFamily="34" charset="0"/>
                <a:ea typeface="Calibri" panose="020F0502020204030204" pitchFamily="34" charset="0"/>
              </a:rPr>
              <a:t>Hvordan defineres stabil medicinsk behandling for patienten hos jer?</a:t>
            </a:r>
          </a:p>
          <a:p>
            <a:pPr marL="742950" lvl="1" indent="-285750">
              <a:lnSpc>
                <a:spcPct val="150000"/>
              </a:lnSpc>
              <a:buFont typeface="+mj-lt"/>
              <a:buAutoNum type="alphaLcPeriod"/>
            </a:pPr>
            <a:r>
              <a:rPr lang="da-DK" sz="1100">
                <a:effectLst/>
                <a:latin typeface="Calibri" panose="020F0502020204030204" pitchFamily="34" charset="0"/>
                <a:ea typeface="Calibri" panose="020F0502020204030204" pitchFamily="34" charset="0"/>
              </a:rPr>
              <a:t>Mister patienten kontakten med personalet, når dosisdispensering etableres?</a:t>
            </a:r>
          </a:p>
          <a:p>
            <a:pPr>
              <a:buFontTx/>
              <a:buNone/>
            </a:pPr>
            <a:endParaRPr lang="da-DK"/>
          </a:p>
          <a:p>
            <a:pPr>
              <a:buFontTx/>
              <a:buNone/>
            </a:pPr>
            <a:r>
              <a:rPr lang="da-DK"/>
              <a:t>Uddybende beskrivelse findes i samarbejdsdokumentet til formødet.</a:t>
            </a:r>
          </a:p>
          <a:p>
            <a:pPr>
              <a:buFontTx/>
              <a:buNone/>
            </a:pPr>
            <a:endParaRPr lang="da-DK"/>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a:t>Forslag til, hvad du kan sige:</a:t>
            </a:r>
          </a:p>
          <a:p>
            <a:pPr>
              <a:buFontTx/>
              <a:buNone/>
            </a:pPr>
            <a:endParaRPr lang="da-DK"/>
          </a:p>
          <a:p>
            <a:pPr marL="0" marR="0" lvl="0" indent="0" algn="l" defTabSz="914400" rtl="0" eaLnBrk="1" fontAlgn="auto" latinLnBrk="0" hangingPunct="1">
              <a:lnSpc>
                <a:spcPct val="100000"/>
              </a:lnSpc>
              <a:spcBef>
                <a:spcPts val="0"/>
              </a:spcBef>
              <a:spcAft>
                <a:spcPts val="0"/>
              </a:spcAft>
              <a:buClrTx/>
              <a:buSzTx/>
              <a:buFontTx/>
              <a:buNone/>
              <a:tabLst/>
              <a:defRPr/>
            </a:pPr>
            <a:r>
              <a:rPr lang="da-DK"/>
              <a:t>Nu vil vores repræsentanter komme et kort oplæg til os, hvor de giver os indblik i deres perspektiver på dosisdispensering af medicin gennem deres tal og data.</a:t>
            </a:r>
          </a:p>
          <a:p>
            <a:pPr>
              <a:buFontTx/>
              <a:buNone/>
            </a:pPr>
            <a:r>
              <a:rPr lang="da-DK"/>
              <a:t>Oplægget afsluttes med en åben dialog med os og dem, hvor vi har mulighed for at stille spørgsmål til konkrete elementer.</a:t>
            </a:r>
          </a:p>
          <a:p>
            <a:pPr marL="0" marR="0" lvl="0" indent="0" algn="l" defTabSz="914400" rtl="0" eaLnBrk="1" fontAlgn="auto" latinLnBrk="0" hangingPunct="1">
              <a:lnSpc>
                <a:spcPct val="100000"/>
              </a:lnSpc>
              <a:spcBef>
                <a:spcPts val="0"/>
              </a:spcBef>
              <a:spcAft>
                <a:spcPts val="0"/>
              </a:spcAft>
              <a:buClrTx/>
              <a:buSzTx/>
              <a:buFontTx/>
              <a:buNone/>
              <a:tabLst/>
              <a:defRPr/>
            </a:pPr>
            <a:br>
              <a:rPr lang="da-DK"/>
            </a:br>
            <a:r>
              <a:rPr lang="da-DK"/>
              <a:t>De vigtigste pointer og samtaler tager vi med videre til blok 3. Disse kan måske </a:t>
            </a:r>
            <a:r>
              <a:rPr lang="da-DK" sz="1200" b="0" i="0">
                <a:solidFill>
                  <a:srgbClr val="242021"/>
                </a:solidFill>
                <a:effectLst/>
                <a:latin typeface="Calibri" panose="020F0502020204030204" pitchFamily="34" charset="0"/>
                <a:ea typeface="Calibri" panose="020F0502020204030204" pitchFamily="34" charset="0"/>
                <a:cs typeface="Calibri" panose="020F0502020204030204" pitchFamily="34" charset="0"/>
              </a:rPr>
              <a:t>styrke det lokale tværfaglige samarbejde til</a:t>
            </a:r>
            <a:r>
              <a:rPr lang="da-DK" sz="1200">
                <a:solidFill>
                  <a:srgbClr val="242021"/>
                </a:solidFill>
                <a:effectLst/>
                <a:latin typeface="Calibri" panose="020F0502020204030204" pitchFamily="34" charset="0"/>
                <a:ea typeface="Calibri" panose="020F0502020204030204" pitchFamily="34" charset="0"/>
                <a:cs typeface="Calibri" panose="020F0502020204030204" pitchFamily="34" charset="0"/>
              </a:rPr>
              <a:t> </a:t>
            </a:r>
            <a:r>
              <a:rPr lang="da-DK" sz="1200" b="0" i="0">
                <a:solidFill>
                  <a:srgbClr val="242021"/>
                </a:solidFill>
                <a:effectLst/>
                <a:latin typeface="Calibri" panose="020F0502020204030204" pitchFamily="34" charset="0"/>
                <a:ea typeface="Calibri" panose="020F0502020204030204" pitchFamily="34" charset="0"/>
                <a:cs typeface="Calibri" panose="020F0502020204030204" pitchFamily="34" charset="0"/>
              </a:rPr>
              <a:t>gavn for den enkelte patient..</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p>
            <a:pPr>
              <a:buFontTx/>
              <a:buNone/>
            </a:pPr>
            <a:endParaRPr lang="da-DK"/>
          </a:p>
          <a:p>
            <a:pPr>
              <a:buFontTx/>
              <a:buNone/>
            </a:pPr>
            <a:endParaRPr lang="da-DK"/>
          </a:p>
          <a:p>
            <a:pPr>
              <a:buFontTx/>
              <a:buNone/>
            </a:pPr>
            <a:r>
              <a:rPr lang="da-DK"/>
              <a:t>Giv dem en hånd.</a:t>
            </a:r>
          </a:p>
          <a:p>
            <a:pPr>
              <a:buFontTx/>
              <a:buNone/>
            </a:pPr>
            <a:endParaRPr lang="da-DK"/>
          </a:p>
        </p:txBody>
      </p:sp>
      <p:sp>
        <p:nvSpPr>
          <p:cNvPr id="4" name="Slide Number Placeholder 3"/>
          <p:cNvSpPr>
            <a:spLocks noGrp="1"/>
          </p:cNvSpPr>
          <p:nvPr>
            <p:ph type="sldNum" sz="quarter" idx="10"/>
          </p:nvPr>
        </p:nvSpPr>
        <p:spPr/>
        <p:txBody>
          <a:bodyPr/>
          <a:lstStyle/>
          <a:p>
            <a:fld id="{DEB92672-268D-4DB7-963C-35CDB23F1AD2}" type="slidenum">
              <a:rPr lang="da-DK" smtClean="0"/>
              <a:t>35</a:t>
            </a:fld>
            <a:endParaRPr lang="da-DK"/>
          </a:p>
        </p:txBody>
      </p:sp>
    </p:spTree>
    <p:extLst>
      <p:ext uri="{BB962C8B-B14F-4D97-AF65-F5344CB8AC3E}">
        <p14:creationId xmlns:p14="http://schemas.microsoft.com/office/powerpoint/2010/main" val="15532255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a:t>Forklaring til slide:</a:t>
            </a:r>
          </a:p>
          <a:p>
            <a:endParaRPr lang="da-DK" u="sng"/>
          </a:p>
          <a:p>
            <a:r>
              <a:rPr lang="da-DK" u="none"/>
              <a:t>Mulighed for åben dialog, hvor klyngen kan spørge ind til arbejdsgange, resultater fra oplægget eller andre interessant elementer.</a:t>
            </a:r>
          </a:p>
          <a:p>
            <a:endParaRPr lang="da-DK" u="none"/>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a:t>Forslag til, hvad du kan sige:</a:t>
            </a:r>
          </a:p>
          <a:p>
            <a:endParaRPr lang="da-DK" sz="1200" u="none"/>
          </a:p>
          <a:p>
            <a:pPr marL="0" marR="0" lvl="0" indent="0" algn="l" defTabSz="914400" rtl="0" eaLnBrk="1" fontAlgn="auto" latinLnBrk="0" hangingPunct="1">
              <a:lnSpc>
                <a:spcPct val="100000"/>
              </a:lnSpc>
              <a:spcBef>
                <a:spcPts val="0"/>
              </a:spcBef>
              <a:spcAft>
                <a:spcPts val="0"/>
              </a:spcAft>
              <a:buClrTx/>
              <a:buSzTx/>
              <a:buFontTx/>
              <a:buNone/>
              <a:tabLst/>
              <a:defRPr/>
            </a:pPr>
            <a:r>
              <a:rPr lang="da-DK" sz="1800" b="0" i="0">
                <a:solidFill>
                  <a:srgbClr val="242021"/>
                </a:solidFill>
                <a:effectLst/>
                <a:latin typeface="Calibri" panose="020F0502020204030204" pitchFamily="34" charset="0"/>
                <a:ea typeface="Calibri" panose="020F0502020204030204" pitchFamily="34" charset="0"/>
                <a:cs typeface="Calibri" panose="020F0502020204030204" pitchFamily="34" charset="0"/>
              </a:rPr>
              <a:t>Nu er der sat tid af til at vi kan komme med uddybende spørgsmål. Det kan også være gode idéer til samarbejdsflader eller ris/ros til kommunen og deres arbejde.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800" b="0" i="0">
              <a:solidFill>
                <a:srgbClr val="24202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800" b="0" i="0">
                <a:solidFill>
                  <a:srgbClr val="242021"/>
                </a:solidFill>
                <a:effectLst/>
                <a:latin typeface="Calibri" panose="020F0502020204030204" pitchFamily="34" charset="0"/>
                <a:ea typeface="Calibri" panose="020F0502020204030204" pitchFamily="34" charset="0"/>
                <a:cs typeface="Calibri" panose="020F0502020204030204" pitchFamily="34" charset="0"/>
              </a:rPr>
              <a:t>I kan måske overveje, hvad I sidder tilbage med efter oplægget og om der er noget I gerne vil høre mere 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800" b="0" i="0">
              <a:solidFill>
                <a:srgbClr val="24202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800" b="0" i="0">
                <a:solidFill>
                  <a:srgbClr val="242021"/>
                </a:solidFill>
                <a:effectLst/>
                <a:latin typeface="Calibri" panose="020F0502020204030204" pitchFamily="34" charset="0"/>
                <a:ea typeface="Calibri" panose="020F0502020204030204" pitchFamily="34" charset="0"/>
                <a:cs typeface="Calibri" panose="020F0502020204030204" pitchFamily="34" charset="0"/>
              </a:rPr>
              <a:t>Tag gerne noter af de vigtigste pointer og brug dem i blok 3, hvor vi skal tale om, hvad næste skridt bliver herfra.</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800" b="0" i="0">
              <a:solidFill>
                <a:srgbClr val="24202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800" b="0" i="0">
                <a:solidFill>
                  <a:srgbClr val="242021"/>
                </a:solidFill>
                <a:effectLst/>
                <a:latin typeface="Calibri" panose="020F0502020204030204" pitchFamily="34" charset="0"/>
                <a:ea typeface="Calibri" panose="020F0502020204030204" pitchFamily="34" charset="0"/>
                <a:cs typeface="Calibri" panose="020F0502020204030204" pitchFamily="34" charset="0"/>
              </a:rPr>
              <a:t>Se evt. punkter fra slideshowet.</a:t>
            </a:r>
          </a:p>
        </p:txBody>
      </p:sp>
      <p:sp>
        <p:nvSpPr>
          <p:cNvPr id="4" name="Slide Number Placeholder 3"/>
          <p:cNvSpPr>
            <a:spLocks noGrp="1"/>
          </p:cNvSpPr>
          <p:nvPr>
            <p:ph type="sldNum" sz="quarter" idx="10"/>
          </p:nvPr>
        </p:nvSpPr>
        <p:spPr/>
        <p:txBody>
          <a:bodyPr/>
          <a:lstStyle/>
          <a:p>
            <a:fld id="{DEB92672-268D-4DB7-963C-35CDB23F1AD2}" type="slidenum">
              <a:rPr lang="da-DK" smtClean="0"/>
              <a:t>36</a:t>
            </a:fld>
            <a:endParaRPr lang="da-DK"/>
          </a:p>
        </p:txBody>
      </p:sp>
    </p:spTree>
    <p:extLst>
      <p:ext uri="{BB962C8B-B14F-4D97-AF65-F5344CB8AC3E}">
        <p14:creationId xmlns:p14="http://schemas.microsoft.com/office/powerpoint/2010/main" val="34625204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a:t>I Blok 3 </a:t>
            </a:r>
            <a:r>
              <a:rPr lang="da-DK"/>
              <a:t>drøfter vi i fællesskab, om der skal gøres noget og eventuelt hvordan et samarbejde med kommunen konkret kan se ud. VI kan også aftale, hvordan der skal følges op på mødet.  </a:t>
            </a:r>
          </a:p>
          <a:p>
            <a:endParaRPr lang="da-DK"/>
          </a:p>
        </p:txBody>
      </p:sp>
      <p:sp>
        <p:nvSpPr>
          <p:cNvPr id="4" name="Slide Number Placeholder 3"/>
          <p:cNvSpPr>
            <a:spLocks noGrp="1"/>
          </p:cNvSpPr>
          <p:nvPr>
            <p:ph type="sldNum" sz="quarter" idx="10"/>
          </p:nvPr>
        </p:nvSpPr>
        <p:spPr/>
        <p:txBody>
          <a:bodyPr/>
          <a:lstStyle/>
          <a:p>
            <a:fld id="{DEB92672-268D-4DB7-963C-35CDB23F1AD2}" type="slidenum">
              <a:rPr lang="da-DK" smtClean="0"/>
              <a:t>37</a:t>
            </a:fld>
            <a:endParaRPr lang="da-DK"/>
          </a:p>
        </p:txBody>
      </p:sp>
    </p:spTree>
    <p:extLst>
      <p:ext uri="{BB962C8B-B14F-4D97-AF65-F5344CB8AC3E}">
        <p14:creationId xmlns:p14="http://schemas.microsoft.com/office/powerpoint/2010/main" val="19522042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a:t>Forklaring til slide:</a:t>
            </a:r>
          </a:p>
          <a:p>
            <a:endParaRPr lang="da-DK"/>
          </a:p>
          <a:p>
            <a:r>
              <a:rPr lang="da-DK"/>
              <a:t>Peter Simonsen kommer her med hans bedste råd til hans kollegaer, som kunne overveje at opstarte dosisdispenseret medicin til udvalgte patienter.</a:t>
            </a:r>
          </a:p>
          <a:p>
            <a:endParaRPr lang="da-DK"/>
          </a:p>
          <a:p>
            <a:r>
              <a:rPr lang="da-DK"/>
              <a:t>Video 3 af 3.</a:t>
            </a:r>
          </a:p>
          <a:p>
            <a:pPr marL="171450" indent="-171450">
              <a:buFontTx/>
              <a:buChar char="-"/>
            </a:pPr>
            <a:endParaRPr lang="da-DK" sz="1200" u="none"/>
          </a:p>
        </p:txBody>
      </p:sp>
      <p:sp>
        <p:nvSpPr>
          <p:cNvPr id="4" name="Slide Number Placeholder 3"/>
          <p:cNvSpPr>
            <a:spLocks noGrp="1"/>
          </p:cNvSpPr>
          <p:nvPr>
            <p:ph type="sldNum" sz="quarter" idx="10"/>
          </p:nvPr>
        </p:nvSpPr>
        <p:spPr/>
        <p:txBody>
          <a:bodyPr/>
          <a:lstStyle/>
          <a:p>
            <a:fld id="{DEB92672-268D-4DB7-963C-35CDB23F1AD2}" type="slidenum">
              <a:rPr lang="da-DK" smtClean="0"/>
              <a:t>38</a:t>
            </a:fld>
            <a:endParaRPr lang="da-DK"/>
          </a:p>
        </p:txBody>
      </p:sp>
    </p:spTree>
    <p:extLst>
      <p:ext uri="{BB962C8B-B14F-4D97-AF65-F5344CB8AC3E}">
        <p14:creationId xmlns:p14="http://schemas.microsoft.com/office/powerpoint/2010/main" val="33914956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da-DK" b="1"/>
              <a:t>Forklaring til slide:</a:t>
            </a:r>
          </a:p>
          <a:p>
            <a:endParaRPr lang="da-DK" b="0"/>
          </a:p>
          <a:p>
            <a:r>
              <a:rPr lang="da-DK"/>
              <a:t>Start med en sidemandssamtale i praksis 8-10 min., inden I går i plenum. </a:t>
            </a:r>
          </a:p>
          <a:p>
            <a:endParaRPr lang="da-DK"/>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a:t>Forslag til, hvad du kan sige:</a:t>
            </a:r>
          </a:p>
          <a:p>
            <a:endParaRPr lang="da-DK"/>
          </a:p>
          <a:p>
            <a:r>
              <a:rPr lang="da-DK"/>
              <a:t>Bliv gerne så konkrete som muligt ud fra hvad I har bidt mærke I på klyngemødet hver især.</a:t>
            </a:r>
          </a:p>
          <a:p>
            <a:endParaRPr lang="da-DK"/>
          </a:p>
          <a:p>
            <a:r>
              <a:rPr lang="da-DK"/>
              <a:t>Vi samler op sammen om 10 minutter, hvor vi også involverer kommunen.</a:t>
            </a:r>
          </a:p>
        </p:txBody>
      </p:sp>
      <p:sp>
        <p:nvSpPr>
          <p:cNvPr id="4" name="Slide Number Placeholder 3"/>
          <p:cNvSpPr>
            <a:spLocks noGrp="1"/>
          </p:cNvSpPr>
          <p:nvPr>
            <p:ph type="sldNum" sz="quarter" idx="10"/>
          </p:nvPr>
        </p:nvSpPr>
        <p:spPr/>
        <p:txBody>
          <a:bodyPr/>
          <a:lstStyle/>
          <a:p>
            <a:fld id="{DEB92672-268D-4DB7-963C-35CDB23F1AD2}" type="slidenum">
              <a:rPr lang="da-DK" smtClean="0"/>
              <a:t>39</a:t>
            </a:fld>
            <a:endParaRPr lang="da-DK"/>
          </a:p>
        </p:txBody>
      </p:sp>
    </p:spTree>
    <p:extLst>
      <p:ext uri="{BB962C8B-B14F-4D97-AF65-F5344CB8AC3E}">
        <p14:creationId xmlns:p14="http://schemas.microsoft.com/office/powerpoint/2010/main" val="566800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b="1"/>
              <a:t>Forklaring til slide: </a:t>
            </a:r>
          </a:p>
          <a:p>
            <a:endParaRPr lang="da-DK" sz="1200"/>
          </a:p>
          <a:p>
            <a:r>
              <a:rPr lang="da-DK" sz="1200"/>
              <a:t>Mødet er inddelt i 3 hovedblokke med en pause på 15 min efter blok 1.</a:t>
            </a:r>
          </a:p>
          <a:p>
            <a:endParaRPr lang="da-DK" sz="1200" i="0">
              <a:solidFill>
                <a:srgbClr val="231F20"/>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a:solidFill>
                  <a:schemeClr val="tx1"/>
                </a:solidFill>
                <a:effectLst/>
                <a:latin typeface="+mn-lt"/>
                <a:ea typeface="+mn-ea"/>
                <a:cs typeface="+mn-cs"/>
              </a:rPr>
              <a:t>Programmet er sammensat så det samlet tager 2 timer og 30 minutter.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a:solidFill>
                  <a:schemeClr val="tx1"/>
                </a:solidFill>
                <a:effectLst/>
                <a:latin typeface="+mn-lt"/>
                <a:ea typeface="+mn-ea"/>
                <a:cs typeface="+mn-cs"/>
              </a:rPr>
              <a:t>Klyngen kan sammensætte programmet, så det passer til det indhold, I synes der skal være. </a:t>
            </a:r>
          </a:p>
          <a:p>
            <a:endParaRPr lang="da-DK" sz="1200" i="0">
              <a:solidFill>
                <a:srgbClr val="231F20"/>
              </a:solidFill>
              <a:effectLst/>
              <a:latin typeface="Calibri" panose="020F0502020204030204" pitchFamily="34" charset="0"/>
              <a:ea typeface="Calibri" panose="020F0502020204030204" pitchFamily="34" charset="0"/>
            </a:endParaRPr>
          </a:p>
          <a:p>
            <a:endParaRPr lang="da-DK" sz="1200" i="0">
              <a:solidFill>
                <a:srgbClr val="231F20"/>
              </a:solidFill>
              <a:effectLst/>
              <a:latin typeface="Calibri" panose="020F0502020204030204" pitchFamily="34" charset="0"/>
              <a:ea typeface="Calibri" panose="020F0502020204030204" pitchFamily="34" charset="0"/>
            </a:endParaRPr>
          </a:p>
          <a:p>
            <a:pPr defTabSz="914320">
              <a:defRPr/>
            </a:pPr>
            <a:r>
              <a:rPr lang="da-DK" b="1"/>
              <a:t>Forslag til, hvad du kan sige:</a:t>
            </a:r>
          </a:p>
          <a:p>
            <a:pPr defTabSz="914320">
              <a:defRPr/>
            </a:pPr>
            <a:endParaRPr lang="da-DK"/>
          </a:p>
          <a:p>
            <a:pPr defTabSz="914320">
              <a:defRPr/>
            </a:pPr>
            <a:r>
              <a:rPr lang="da-DK"/>
              <a:t>Klyngemøde er inddelt i tre hovedblokke, hvor vi: </a:t>
            </a:r>
          </a:p>
          <a:p>
            <a:pPr defTabSz="914320">
              <a:defRPr/>
            </a:pPr>
            <a:endParaRPr lang="da-DK"/>
          </a:p>
          <a:p>
            <a:r>
              <a:rPr lang="da-DK" b="1"/>
              <a:t>I Blok 1 </a:t>
            </a:r>
            <a:r>
              <a:rPr lang="da-DK"/>
              <a:t>gennemgår svar fra spørgeskemaundersøgelsen og deler vores erfaringer med hinanden. Herefter får vi basal viden om dosisdispensering af medicin. Blokken afsluttes med en fælles dialog om, der er noget, der giver anledning til overvejelser og refleksioner.</a:t>
            </a:r>
          </a:p>
          <a:p>
            <a:endParaRPr lang="da-DK"/>
          </a:p>
          <a:p>
            <a:r>
              <a:rPr lang="da-DK" b="1"/>
              <a:t>I Blok 2 fokusere vi på samarbejdet med kommunen </a:t>
            </a:r>
            <a:r>
              <a:rPr lang="da-DK"/>
              <a:t>– De kommet med et kort oplæg med deres tanker om spørgeskemaresultaterne samt data på ressourceforbrug på dispensering af medicin . Efterfulgt af en fælles dialog om, hvordan vi kan styrke samarbejdet.</a:t>
            </a:r>
          </a:p>
          <a:p>
            <a:endParaRPr lang="da-DK"/>
          </a:p>
          <a:p>
            <a:r>
              <a:rPr lang="da-DK" b="1"/>
              <a:t>I Blok 3 </a:t>
            </a:r>
            <a:r>
              <a:rPr lang="da-DK"/>
              <a:t>drøfter vi i fællesskab, om der skal gøres noget og eventuelt hvordan et samarbejde med kommunen konkret kan se ud. VI kan også aftale, hvordan der skal følges op på mødet.  </a:t>
            </a:r>
          </a:p>
          <a:p>
            <a:endParaRPr lang="da-DK" sz="1200" i="0">
              <a:solidFill>
                <a:srgbClr val="231F20"/>
              </a:solidFill>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4</a:t>
            </a:fld>
            <a:endParaRPr lang="da-DK"/>
          </a:p>
        </p:txBody>
      </p:sp>
    </p:spTree>
    <p:extLst>
      <p:ext uri="{BB962C8B-B14F-4D97-AF65-F5344CB8AC3E}">
        <p14:creationId xmlns:p14="http://schemas.microsoft.com/office/powerpoint/2010/main" val="27312011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a:t>Forklaring til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1"/>
          </a:p>
          <a:p>
            <a:pPr marL="0" marR="0" lvl="0" indent="0" algn="l" defTabSz="914400" rtl="0" eaLnBrk="1" fontAlgn="auto" latinLnBrk="0" hangingPunct="1">
              <a:lnSpc>
                <a:spcPct val="100000"/>
              </a:lnSpc>
              <a:spcBef>
                <a:spcPts val="0"/>
              </a:spcBef>
              <a:spcAft>
                <a:spcPts val="0"/>
              </a:spcAft>
              <a:buClrTx/>
              <a:buSzTx/>
              <a:buFontTx/>
              <a:buNone/>
              <a:tabLst/>
              <a:defRPr/>
            </a:pPr>
            <a:r>
              <a:rPr lang="da-DK" b="0"/>
              <a:t>Oplysninger til klyngen fra den regionale kvalitetsenhed og kommunen.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1"/>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a:t>Forslag til, hvad du kan sige:</a:t>
            </a:r>
          </a:p>
          <a:p>
            <a:pPr marL="0" indent="0">
              <a:buFontTx/>
              <a:buNone/>
            </a:pPr>
            <a:endParaRPr lang="da-DK" sz="1200" u="none"/>
          </a:p>
          <a:p>
            <a:pPr marL="0" indent="0">
              <a:buFontTx/>
              <a:buNone/>
            </a:pPr>
            <a:r>
              <a:rPr lang="da-DK" sz="1200" u="none"/>
              <a:t>Her finder I oplysninger fra den regionale kvalitetsenhed samt oplysninger på kommunens ressourceperson.</a:t>
            </a:r>
          </a:p>
          <a:p>
            <a:pPr marL="0" indent="0">
              <a:buFontTx/>
              <a:buNone/>
            </a:pPr>
            <a:endParaRPr lang="da-DK" sz="1200" u="none"/>
          </a:p>
          <a:p>
            <a:pPr marL="0" indent="0">
              <a:buFontTx/>
              <a:buNone/>
            </a:pPr>
            <a:r>
              <a:rPr lang="da-DK" sz="1200" u="none"/>
              <a:t>I finder alle oplysninger i praksisarket, som I meget gerne må tage med hjem til klinikken.</a:t>
            </a:r>
          </a:p>
        </p:txBody>
      </p:sp>
      <p:sp>
        <p:nvSpPr>
          <p:cNvPr id="4" name="Slide Number Placeholder 3"/>
          <p:cNvSpPr>
            <a:spLocks noGrp="1"/>
          </p:cNvSpPr>
          <p:nvPr>
            <p:ph type="sldNum" sz="quarter" idx="10"/>
          </p:nvPr>
        </p:nvSpPr>
        <p:spPr/>
        <p:txBody>
          <a:bodyPr/>
          <a:lstStyle/>
          <a:p>
            <a:fld id="{DEB92672-268D-4DB7-963C-35CDB23F1AD2}" type="slidenum">
              <a:rPr lang="da-DK" smtClean="0"/>
              <a:t>40</a:t>
            </a:fld>
            <a:endParaRPr lang="da-DK"/>
          </a:p>
        </p:txBody>
      </p:sp>
    </p:spTree>
    <p:extLst>
      <p:ext uri="{BB962C8B-B14F-4D97-AF65-F5344CB8AC3E}">
        <p14:creationId xmlns:p14="http://schemas.microsoft.com/office/powerpoint/2010/main" val="13711798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a:t>Forklaring til slide:</a:t>
            </a:r>
          </a:p>
          <a:p>
            <a:endParaRPr lang="da-DK" b="1"/>
          </a:p>
          <a:p>
            <a:r>
              <a:rPr lang="da-DK" b="0"/>
              <a:t>Involver både kommunen og klyngens medlemmer til denne plenumdrøftelse.</a:t>
            </a:r>
            <a:r>
              <a:rPr lang="da-DK"/>
              <a:t> </a:t>
            </a:r>
          </a:p>
          <a:p>
            <a:endParaRPr lang="da-DK"/>
          </a:p>
          <a:p>
            <a:r>
              <a:rPr lang="da-DK"/>
              <a:t>Husk at opsummer hovedpointerne til sidst. Hvad har I talt om?</a:t>
            </a:r>
            <a:endParaRPr lang="da-DK" b="0">
              <a:cs typeface="Calibri" panose="020F0502020204030204"/>
            </a:endParaRPr>
          </a:p>
          <a:p>
            <a:endParaRPr lang="da-DK" b="1"/>
          </a:p>
          <a:p>
            <a:r>
              <a:rPr lang="da-DK"/>
              <a:t>Gå igennem de tre hovedspørgsmål fra dagens møde. Aftal med mødets referent, hvordan I opsummerer de hovedpointer, I er nået frem til. Skriv de vigtigste input op på en tavle, whiteboard eller flipover. </a:t>
            </a:r>
          </a:p>
          <a:p>
            <a:endParaRPr lang="da-DK"/>
          </a:p>
          <a:p>
            <a:r>
              <a:rPr lang="da-DK"/>
              <a:t>Skal der laves konkrete aftaler for, at I kan indfri det? </a:t>
            </a:r>
          </a:p>
          <a:p>
            <a:endParaRPr lang="da-DK" b="1"/>
          </a:p>
          <a:p>
            <a:pPr defTabSz="914320">
              <a:defRPr/>
            </a:pPr>
            <a:r>
              <a:rPr lang="da-DK"/>
              <a:t>Til sidst besluttes, hvordan I vil følge op på emnet – fx ved at få foretaget en ny spørgeskemaundersøgelse, der sammenlignes med det fra mødet i dag. </a:t>
            </a:r>
          </a:p>
        </p:txBody>
      </p:sp>
      <p:sp>
        <p:nvSpPr>
          <p:cNvPr id="4" name="Slide Number Placeholder 3"/>
          <p:cNvSpPr>
            <a:spLocks noGrp="1"/>
          </p:cNvSpPr>
          <p:nvPr>
            <p:ph type="sldNum" sz="quarter" idx="10"/>
          </p:nvPr>
        </p:nvSpPr>
        <p:spPr/>
        <p:txBody>
          <a:bodyPr/>
          <a:lstStyle/>
          <a:p>
            <a:fld id="{DEB92672-268D-4DB7-963C-35CDB23F1AD2}" type="slidenum">
              <a:rPr lang="da-DK" smtClean="0"/>
              <a:t>41</a:t>
            </a:fld>
            <a:endParaRPr lang="da-DK"/>
          </a:p>
        </p:txBody>
      </p:sp>
    </p:spTree>
    <p:extLst>
      <p:ext uri="{BB962C8B-B14F-4D97-AF65-F5344CB8AC3E}">
        <p14:creationId xmlns:p14="http://schemas.microsoft.com/office/powerpoint/2010/main" val="42482045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a:t>Tak for besøget og tak for god ro og orden!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B92672-268D-4DB7-963C-35CDB23F1AD2}"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69747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a:t>Forklaring til slide:</a:t>
            </a:r>
          </a:p>
          <a:p>
            <a:endParaRPr lang="da-DK"/>
          </a:p>
          <a:p>
            <a:r>
              <a:rPr lang="da-DK"/>
              <a:t>Referencer fra tidligere slides om forholdet mellem manuel dispensering af medicin og dosisdispenseret medicin. Yderligere referencer kan findes i klyngepakkedokumentet på kiap.dk.</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B92672-268D-4DB7-963C-35CDB23F1AD2}"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8834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a:t>Forslag til, hvad du kan sige:</a:t>
            </a:r>
          </a:p>
          <a:p>
            <a:endParaRPr lang="da-DK"/>
          </a:p>
          <a:p>
            <a:r>
              <a:rPr lang="da-DK" b="1"/>
              <a:t>Inden mødet </a:t>
            </a:r>
            <a:r>
              <a:rPr lang="da-DK"/>
              <a:t>har i alle besvaret et spørgeskema, som danner baggrund for vores resultater i dag.</a:t>
            </a:r>
          </a:p>
          <a:p>
            <a:endParaRPr lang="da-DK"/>
          </a:p>
          <a:p>
            <a:r>
              <a:rPr lang="da-DK" b="1"/>
              <a:t>På mødet </a:t>
            </a:r>
            <a:r>
              <a:rPr lang="da-DK"/>
              <a:t>får i udleveret resultaterne på et ark, samt et praksisark, hvor relevante information er værktøjet fra klyngemødet fremgår.</a:t>
            </a:r>
          </a:p>
          <a:p>
            <a:endParaRPr lang="da-DK"/>
          </a:p>
          <a:p>
            <a:r>
              <a:rPr lang="da-DK" b="1"/>
              <a:t>Til slut </a:t>
            </a:r>
            <a:r>
              <a:rPr lang="da-DK"/>
              <a:t>på klyngemødet skal vi i klyngen beslutte, om der skal handles på noget og om vi skal følge op på et senere tidspunkt.</a:t>
            </a:r>
          </a:p>
          <a:p>
            <a:endParaRPr lang="da-DK"/>
          </a:p>
          <a:p>
            <a:endParaRPr lang="da-DK"/>
          </a:p>
          <a:p>
            <a:r>
              <a:rPr lang="da-DK"/>
              <a:t>For at sikre os at der også bliver fulgt op på det, vi aftaler i dag, skal vi have udpeget en referent fra enten klyngen (fx den kommunale praksiskonsulent) eller kommunen. [Aftal dette på forhånd med kommunen]</a:t>
            </a:r>
          </a:p>
        </p:txBody>
      </p:sp>
      <p:sp>
        <p:nvSpPr>
          <p:cNvPr id="4" name="Slide Number Placeholder 3"/>
          <p:cNvSpPr>
            <a:spLocks noGrp="1"/>
          </p:cNvSpPr>
          <p:nvPr>
            <p:ph type="sldNum" sz="quarter" idx="10"/>
          </p:nvPr>
        </p:nvSpPr>
        <p:spPr/>
        <p:txBody>
          <a:bodyPr/>
          <a:lstStyle/>
          <a:p>
            <a:fld id="{DEB92672-268D-4DB7-963C-35CDB23F1AD2}" type="slidenum">
              <a:rPr lang="da-DK" smtClean="0"/>
              <a:t>5</a:t>
            </a:fld>
            <a:endParaRPr lang="da-DK"/>
          </a:p>
        </p:txBody>
      </p:sp>
    </p:spTree>
    <p:extLst>
      <p:ext uri="{BB962C8B-B14F-4D97-AF65-F5344CB8AC3E}">
        <p14:creationId xmlns:p14="http://schemas.microsoft.com/office/powerpoint/2010/main" val="1126133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b="1"/>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i="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Forslag til, hvad du kan sige: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1" i="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63500">
              <a:lnSpc>
                <a:spcPct val="115000"/>
              </a:lnSpc>
            </a:pPr>
            <a:r>
              <a:rPr lang="da-DK" sz="1800">
                <a:solidFill>
                  <a:srgbClr val="231F20"/>
                </a:solidFill>
                <a:effectLst/>
                <a:highlight>
                  <a:srgbClr val="FFFF00"/>
                </a:highlight>
                <a:latin typeface="Calibri" panose="020F0502020204030204" pitchFamily="34" charset="0"/>
                <a:ea typeface="Calibri" panose="020F0502020204030204" pitchFamily="34" charset="0"/>
              </a:rPr>
              <a:t>Dosisdispenseret medicin blev introduceret i Danmark ved årtusindskiftet og antallet af patienter, som modtog dosisdispenseret medicin, toppede i 2011 [1]. Antallet har siden 2011 således faldet fra omkring 63.000 dosisbrugere [2] til omtrent 35.000 dosisbrugere i 2022 [1]. Danmarks udviklingen ligner ikke lande, vi normalt sammenligner os med, hvor antallet af patienter på dosisdispenseret medicin udelukkende har været stigende de seneste år [3,4]. </a:t>
            </a:r>
            <a:endParaRPr lang="da-DK" sz="1800">
              <a:effectLst/>
              <a:latin typeface="Calibri" panose="020F0502020204030204" pitchFamily="34" charset="0"/>
              <a:ea typeface="Calibri" panose="020F0502020204030204" pitchFamily="34" charset="0"/>
            </a:endParaRPr>
          </a:p>
          <a:p>
            <a:pPr marL="63500">
              <a:lnSpc>
                <a:spcPct val="115000"/>
              </a:lnSpc>
            </a:pPr>
            <a:r>
              <a:rPr lang="da-DK" sz="1800">
                <a:solidFill>
                  <a:srgbClr val="231F20"/>
                </a:solidFill>
                <a:effectLst/>
                <a:highlight>
                  <a:srgbClr val="FFFF00"/>
                </a:highlight>
                <a:latin typeface="Calibri" panose="020F0502020204030204" pitchFamily="34" charset="0"/>
                <a:ea typeface="Calibri" panose="020F0502020204030204" pitchFamily="34" charset="0"/>
              </a:rPr>
              <a:t> </a:t>
            </a:r>
            <a:endParaRPr lang="da-DK" sz="1800">
              <a:effectLst/>
              <a:latin typeface="Calibri" panose="020F0502020204030204" pitchFamily="34" charset="0"/>
              <a:ea typeface="Calibri" panose="020F0502020204030204" pitchFamily="34" charset="0"/>
            </a:endParaRPr>
          </a:p>
          <a:p>
            <a:pPr marL="63500">
              <a:lnSpc>
                <a:spcPct val="115000"/>
              </a:lnSpc>
            </a:pPr>
            <a:r>
              <a:rPr lang="da-DK" sz="1800">
                <a:solidFill>
                  <a:srgbClr val="231F20"/>
                </a:solidFill>
                <a:effectLst/>
                <a:highlight>
                  <a:srgbClr val="FFFF00"/>
                </a:highlight>
                <a:latin typeface="Calibri" panose="020F0502020204030204" pitchFamily="34" charset="0"/>
                <a:ea typeface="Calibri" panose="020F0502020204030204" pitchFamily="34" charset="0"/>
              </a:rPr>
              <a:t>Der kan findes flere årsager til denne udvikling.</a:t>
            </a:r>
            <a:r>
              <a:rPr lang="da-DK" sz="1800">
                <a:effectLst/>
                <a:highlight>
                  <a:srgbClr val="FFFF00"/>
                </a:highlight>
                <a:latin typeface="Calibri" panose="020F0502020204030204" pitchFamily="34" charset="0"/>
                <a:ea typeface="Calibri" panose="020F0502020204030204" pitchFamily="34" charset="0"/>
              </a:rPr>
              <a:t> Generelt giver dosisdispensering af medicin </a:t>
            </a:r>
            <a:r>
              <a:rPr lang="da-DK" sz="1800">
                <a:solidFill>
                  <a:srgbClr val="231F20"/>
                </a:solidFill>
                <a:effectLst/>
                <a:highlight>
                  <a:srgbClr val="FFFF00"/>
                </a:highlight>
                <a:latin typeface="Calibri" panose="020F0502020204030204" pitchFamily="34" charset="0"/>
                <a:ea typeface="Calibri" panose="020F0502020204030204" pitchFamily="34" charset="0"/>
              </a:rPr>
              <a:t>en merbelastning til almen praksis, fordi det </a:t>
            </a:r>
            <a:r>
              <a:rPr lang="da-DK" sz="1800">
                <a:effectLst/>
                <a:highlight>
                  <a:srgbClr val="FFFF00"/>
                </a:highlight>
                <a:latin typeface="Calibri" panose="020F0502020204030204" pitchFamily="34" charset="0"/>
                <a:ea typeface="Calibri" panose="020F0502020204030204" pitchFamily="34" charset="0"/>
              </a:rPr>
              <a:t>stiller krav til nye arbejdsmåder, såsom struktureret ordinationer og administrativ drift ved medicinændringer for den praktiserende læge og dennes personale. Det blev i en dansk rapport fra 2023 estimeret til </a:t>
            </a:r>
            <a:r>
              <a:rPr lang="da-DK" sz="1800">
                <a:solidFill>
                  <a:srgbClr val="231F20"/>
                </a:solidFill>
                <a:effectLst/>
                <a:highlight>
                  <a:srgbClr val="FFFF00"/>
                </a:highlight>
                <a:latin typeface="Calibri" panose="020F0502020204030204" pitchFamily="34" charset="0"/>
                <a:ea typeface="Calibri" panose="020F0502020204030204" pitchFamily="34" charset="0"/>
              </a:rPr>
              <a:t>en merbelastning på 0,6 time pr. patient om året [1]. </a:t>
            </a:r>
            <a:r>
              <a:rPr lang="da-DK" sz="1800">
                <a:effectLst/>
                <a:highlight>
                  <a:srgbClr val="FFFF00"/>
                </a:highlight>
                <a:latin typeface="Calibri" panose="020F0502020204030204" pitchFamily="34" charset="0"/>
                <a:ea typeface="Calibri" panose="020F0502020204030204" pitchFamily="34" charset="0"/>
              </a:rPr>
              <a:t>Desuden havde en manglende tekniske understøttelse ved introduktionen af FMK også besværliggjort forandringer og holdningen til dosisdispenseret medicin.</a:t>
            </a:r>
            <a:endParaRPr lang="da-DK" sz="1800">
              <a:effectLst/>
              <a:latin typeface="Calibri" panose="020F0502020204030204" pitchFamily="34" charset="0"/>
              <a:ea typeface="Calibri" panose="020F0502020204030204" pitchFamily="34" charset="0"/>
            </a:endParaRPr>
          </a:p>
          <a:p>
            <a:pPr marL="63500">
              <a:lnSpc>
                <a:spcPct val="115000"/>
              </a:lnSpc>
            </a:pPr>
            <a:r>
              <a:rPr lang="da-DK" sz="1800">
                <a:effectLst/>
                <a:highlight>
                  <a:srgbClr val="FFFF00"/>
                </a:highlight>
                <a:latin typeface="Calibri" panose="020F0502020204030204" pitchFamily="34" charset="0"/>
                <a:ea typeface="Calibri" panose="020F0502020204030204" pitchFamily="34" charset="0"/>
              </a:rPr>
              <a:t> </a:t>
            </a:r>
            <a:endParaRPr lang="da-DK" sz="1800">
              <a:effectLst/>
              <a:latin typeface="Calibri" panose="020F0502020204030204" pitchFamily="34" charset="0"/>
              <a:ea typeface="Calibri" panose="020F0502020204030204" pitchFamily="34" charset="0"/>
            </a:endParaRPr>
          </a:p>
          <a:p>
            <a:pPr marL="63500">
              <a:lnSpc>
                <a:spcPct val="115000"/>
              </a:lnSpc>
            </a:pPr>
            <a:r>
              <a:rPr lang="da-DK" sz="1800">
                <a:solidFill>
                  <a:srgbClr val="231F20"/>
                </a:solidFill>
                <a:effectLst/>
                <a:highlight>
                  <a:srgbClr val="FFFF00"/>
                </a:highlight>
                <a:latin typeface="Calibri" panose="020F0502020204030204" pitchFamily="34" charset="0"/>
                <a:ea typeface="Calibri" panose="020F0502020204030204" pitchFamily="34" charset="0"/>
              </a:rPr>
              <a:t>Blandt almen praktiserende læger har der derfor været en vis skepsis omkring brugen af dosisdispenseret medicin. De udfordringer som almen praksis står med i den forbindelse, </a:t>
            </a:r>
            <a:r>
              <a:rPr lang="da-DK" sz="1800">
                <a:effectLst/>
                <a:highlight>
                  <a:srgbClr val="FFFF00"/>
                </a:highlight>
                <a:latin typeface="Calibri" panose="020F0502020204030204" pitchFamily="34" charset="0"/>
                <a:ea typeface="Calibri" panose="020F0502020204030204" pitchFamily="34" charset="0"/>
              </a:rPr>
              <a:t>kræver hjælp til at få aftaler og arbejdsgange på plads, hvis det skal give de ønskede effekter for patienterne og samfundsøkonomien [1].</a:t>
            </a:r>
            <a:r>
              <a:rPr lang="da-DK" sz="1800">
                <a:solidFill>
                  <a:srgbClr val="231F20"/>
                </a:solidFill>
                <a:effectLst/>
                <a:highlight>
                  <a:srgbClr val="FFFF00"/>
                </a:highlight>
                <a:latin typeface="Calibri" panose="020F0502020204030204" pitchFamily="34" charset="0"/>
                <a:ea typeface="Calibri" panose="020F0502020204030204" pitchFamily="34" charset="0"/>
              </a:rPr>
              <a:t> </a:t>
            </a:r>
            <a:r>
              <a:rPr lang="da-DK" sz="1800">
                <a:effectLst/>
                <a:highlight>
                  <a:srgbClr val="FFFF00"/>
                </a:highlight>
                <a:latin typeface="Calibri" panose="020F0502020204030204" pitchFamily="34" charset="0"/>
                <a:ea typeface="Calibri" panose="020F0502020204030204" pitchFamily="34" charset="0"/>
              </a:rPr>
              <a:t>Der er så at sige brug for en ny start.</a:t>
            </a:r>
            <a:endParaRPr lang="da-DK" sz="1800">
              <a:effectLst/>
              <a:latin typeface="Calibri" panose="020F0502020204030204" pitchFamily="34" charset="0"/>
              <a:ea typeface="Calibri" panose="020F0502020204030204" pitchFamily="34" charset="0"/>
            </a:endParaRPr>
          </a:p>
          <a:p>
            <a:pPr marL="63500">
              <a:lnSpc>
                <a:spcPct val="115000"/>
              </a:lnSpc>
            </a:pPr>
            <a:r>
              <a:rPr lang="da-DK" sz="1800">
                <a:solidFill>
                  <a:srgbClr val="231F20"/>
                </a:solidFill>
                <a:effectLst/>
                <a:highlight>
                  <a:srgbClr val="FFFF00"/>
                </a:highlight>
                <a:latin typeface="Calibri" panose="020F0502020204030204" pitchFamily="34" charset="0"/>
                <a:ea typeface="Calibri" panose="020F0502020204030204" pitchFamily="34" charset="0"/>
              </a:rPr>
              <a:t> </a:t>
            </a:r>
            <a:endParaRPr lang="da-DK" sz="1800">
              <a:effectLst/>
              <a:latin typeface="Calibri" panose="020F0502020204030204" pitchFamily="34" charset="0"/>
              <a:ea typeface="Calibri" panose="020F0502020204030204" pitchFamily="34" charset="0"/>
            </a:endParaRPr>
          </a:p>
          <a:p>
            <a:pPr marL="63500">
              <a:lnSpc>
                <a:spcPct val="115000"/>
              </a:lnSpc>
            </a:pPr>
            <a:r>
              <a:rPr lang="da-DK" sz="1800">
                <a:solidFill>
                  <a:srgbClr val="231F20"/>
                </a:solidFill>
                <a:effectLst/>
                <a:highlight>
                  <a:srgbClr val="FFFF00"/>
                </a:highlight>
                <a:latin typeface="Calibri" panose="020F0502020204030204" pitchFamily="34" charset="0"/>
                <a:ea typeface="Calibri" panose="020F0502020204030204" pitchFamily="34" charset="0"/>
              </a:rPr>
              <a:t>Den centrale database, Fælles Medicinkort, fik i juni 2020 en større opgradering med et dedikeret dosisdispenseringsmodul, som styrkede integrationen med lægepraksissystemerne, apotekerne og sygehusene. Derudover har Regionernes Lønnings- og Takstnævn (RLTN) og Praktiserende Lægers Organisation (PLO) har for nyligt indgået en permanent aftale om dosisdispensering af medicin og honorering af ydelser. Denne blev indgået på baggrund af en større rapport, som kortlagde dosisdispenseringsområdet på tværs af sektorer og udformede 19 anbefalinger heraf. Rapporten </a:t>
            </a:r>
            <a:r>
              <a:rPr lang="da-DK" sz="1800">
                <a:effectLst/>
                <a:highlight>
                  <a:srgbClr val="FFFF00"/>
                </a:highlight>
                <a:latin typeface="Calibri" panose="020F0502020204030204" pitchFamily="34" charset="0"/>
                <a:ea typeface="Calibri" panose="020F0502020204030204" pitchFamily="34" charset="0"/>
              </a:rPr>
              <a:t>nævner bl.a. denne klyngepakke og det tilhørende materiale, som en del af løsningen på at udbrede kendskabet til dosisdispenseret medicin i almen praksis </a:t>
            </a:r>
            <a:r>
              <a:rPr lang="da-DK" sz="1800">
                <a:solidFill>
                  <a:srgbClr val="231F20"/>
                </a:solidFill>
                <a:effectLst/>
                <a:highlight>
                  <a:srgbClr val="FFFF00"/>
                </a:highlight>
                <a:latin typeface="Calibri" panose="020F0502020204030204" pitchFamily="34" charset="0"/>
                <a:ea typeface="Calibri" panose="020F0502020204030204" pitchFamily="34" charset="0"/>
              </a:rPr>
              <a:t>[1]</a:t>
            </a:r>
            <a:r>
              <a:rPr lang="da-DK" sz="1800">
                <a:effectLst/>
                <a:highlight>
                  <a:srgbClr val="FFFF00"/>
                </a:highlight>
                <a:latin typeface="Calibri" panose="020F0502020204030204" pitchFamily="34" charset="0"/>
                <a:ea typeface="Calibri" panose="020F0502020204030204" pitchFamily="34" charset="0"/>
              </a:rPr>
              <a:t>.</a:t>
            </a:r>
            <a:endParaRPr lang="da-DK" sz="180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1" i="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6</a:t>
            </a:fld>
            <a:endParaRPr lang="da-DK"/>
          </a:p>
        </p:txBody>
      </p:sp>
    </p:spTree>
    <p:extLst>
      <p:ext uri="{BB962C8B-B14F-4D97-AF65-F5344CB8AC3E}">
        <p14:creationId xmlns:p14="http://schemas.microsoft.com/office/powerpoint/2010/main" val="1653362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20">
              <a:defRPr/>
            </a:pPr>
            <a:r>
              <a:rPr lang="da-DK" sz="1200" b="1"/>
              <a:t>Forklaring til slide:</a:t>
            </a:r>
          </a:p>
          <a:p>
            <a:r>
              <a:rPr lang="da-DK" sz="1200"/>
              <a:t>Slide præsenterer, hvilke resultater der er kommet fra forskningsverden på dosisdispenseret medicin.</a:t>
            </a:r>
          </a:p>
          <a:p>
            <a:endParaRPr lang="da-DK" sz="1200"/>
          </a:p>
          <a:p>
            <a:r>
              <a:rPr lang="da-DK" sz="1200"/>
              <a:t>Derudover hvilke forhold der gør sig gældende, når vi taler om dosering af medicin og patientsikkerhed.</a:t>
            </a:r>
          </a:p>
          <a:p>
            <a:endParaRPr lang="da-DK" sz="1200"/>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a:t>Forslag til, hvad du kan sige: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a:t>Studier fra forskning antyder at dosisdispensering øger compliance og færre fejl, hvis der sammenlignes med manuelt dispenseret medicin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0"/>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a:t>Det er dog vigtigt at huske på, at dosisdispensering ikke egner sig til alle patienter, så dosisdispensering vil højst sandsynligt være til udvalgte relevante patienter.</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a:t>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a:t>Derudover skal der tages forbehold for andre faktorer, såsom patienternes egne kompetencer til at følge medicinplaner og anvisninger m.m.</a:t>
            </a:r>
            <a:endParaRPr lang="da-DK" sz="1200" b="1"/>
          </a:p>
          <a:p>
            <a:pPr marL="0" indent="0">
              <a:buFontTx/>
              <a:buNone/>
            </a:pPr>
            <a:endParaRPr lang="da-DK" sz="1200" u="none"/>
          </a:p>
        </p:txBody>
      </p:sp>
      <p:sp>
        <p:nvSpPr>
          <p:cNvPr id="4" name="Slide Number Placeholder 3"/>
          <p:cNvSpPr>
            <a:spLocks noGrp="1"/>
          </p:cNvSpPr>
          <p:nvPr>
            <p:ph type="sldNum" sz="quarter" idx="10"/>
          </p:nvPr>
        </p:nvSpPr>
        <p:spPr/>
        <p:txBody>
          <a:bodyPr/>
          <a:lstStyle/>
          <a:p>
            <a:fld id="{DEB92672-268D-4DB7-963C-35CDB23F1AD2}" type="slidenum">
              <a:rPr lang="da-DK" smtClean="0"/>
              <a:t>7</a:t>
            </a:fld>
            <a:endParaRPr lang="da-DK"/>
          </a:p>
        </p:txBody>
      </p:sp>
    </p:spTree>
    <p:extLst>
      <p:ext uri="{BB962C8B-B14F-4D97-AF65-F5344CB8AC3E}">
        <p14:creationId xmlns:p14="http://schemas.microsoft.com/office/powerpoint/2010/main" val="13188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20">
              <a:defRPr/>
            </a:pPr>
            <a:r>
              <a:rPr lang="da-DK" sz="1200" b="1"/>
              <a:t>Forklaring til slide:</a:t>
            </a:r>
          </a:p>
          <a:p>
            <a:r>
              <a:rPr lang="da-DK" sz="1200"/>
              <a:t>Slide præsenterer, hvilke resultater der er kommet fra forskningsverden på dosisdispenseret medicin.</a:t>
            </a:r>
          </a:p>
          <a:p>
            <a:endParaRPr lang="da-DK" sz="1200"/>
          </a:p>
          <a:p>
            <a:r>
              <a:rPr lang="da-DK" sz="1200"/>
              <a:t>Derudover hvilke forhold der gør sig gældende, når vi taler om dosering af medicin og patientsikkerhed.</a:t>
            </a:r>
          </a:p>
          <a:p>
            <a:endParaRPr lang="da-DK" sz="1200"/>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a:t>Forslag til, hvad du kan sige: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a:t>Studier fra forskning antyder at dosisdispensering øger compliance og færre fejl, hvis der sammenlignes med manuelt dispenseret medicin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0"/>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a:t>Det er dog vigtigt at huske på, at dosisdispensering ikke egner sig til alle patienter, så dosisdispensering vil højst sandsynligt være til udvalgte relevante patienter.</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a:t>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a:t>Derudover skal der tages forbehold for andre faktorer, såsom patienternes egne kompetencer til at følge medicinplaner og anvisninger m.m.</a:t>
            </a:r>
            <a:endParaRPr lang="da-DK" sz="1200" b="1"/>
          </a:p>
          <a:p>
            <a:pPr marL="0" indent="0">
              <a:buFontTx/>
              <a:buNone/>
            </a:pPr>
            <a:endParaRPr lang="da-DK" sz="1200" u="none"/>
          </a:p>
        </p:txBody>
      </p:sp>
      <p:sp>
        <p:nvSpPr>
          <p:cNvPr id="4" name="Slide Number Placeholder 3"/>
          <p:cNvSpPr>
            <a:spLocks noGrp="1"/>
          </p:cNvSpPr>
          <p:nvPr>
            <p:ph type="sldNum" sz="quarter" idx="10"/>
          </p:nvPr>
        </p:nvSpPr>
        <p:spPr/>
        <p:txBody>
          <a:bodyPr/>
          <a:lstStyle/>
          <a:p>
            <a:fld id="{DEB92672-268D-4DB7-963C-35CDB23F1AD2}" type="slidenum">
              <a:rPr lang="da-DK" smtClean="0"/>
              <a:t>8</a:t>
            </a:fld>
            <a:endParaRPr lang="da-DK"/>
          </a:p>
        </p:txBody>
      </p:sp>
    </p:spTree>
    <p:extLst>
      <p:ext uri="{BB962C8B-B14F-4D97-AF65-F5344CB8AC3E}">
        <p14:creationId xmlns:p14="http://schemas.microsoft.com/office/powerpoint/2010/main" val="3354408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20">
              <a:defRPr/>
            </a:pPr>
            <a:r>
              <a:rPr lang="da-DK" sz="1200" b="1"/>
              <a:t>Forklaring til slide:</a:t>
            </a:r>
          </a:p>
          <a:p>
            <a:r>
              <a:rPr lang="da-DK" sz="1200"/>
              <a:t>Slides sætter fokus på en relevant begrænsning for patienter med dosisdispenseret medicin ved sektorovergange.</a:t>
            </a:r>
          </a:p>
          <a:p>
            <a:endParaRPr lang="da-DK" sz="1200"/>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a:t>Forslag til, hvad du kan sige:</a:t>
            </a:r>
          </a:p>
          <a:p>
            <a:pPr marL="0" indent="0">
              <a:buFontTx/>
              <a:buNone/>
            </a:pPr>
            <a:r>
              <a:rPr lang="da-DK" sz="1200" u="none"/>
              <a:t>Der er åbenlyse begrænsninger ved dosisdispenseret medicin, når det gælder patienter som indlægges og udskrives ved jævne mellemrum.</a:t>
            </a:r>
          </a:p>
          <a:p>
            <a:pPr marL="0" indent="0">
              <a:buFontTx/>
              <a:buNone/>
            </a:pPr>
            <a:endParaRPr lang="da-DK" sz="1200" u="none"/>
          </a:p>
          <a:p>
            <a:pPr marL="0" indent="0">
              <a:buFontTx/>
              <a:buNone/>
            </a:pPr>
            <a:r>
              <a:rPr lang="da-DK" sz="1200" u="none"/>
              <a:t>Patienter i denne kategori egner sig for nu ikke optimalt til opstart af dosisdispenseret medicin, da det i praksis er svært at håndtere.  </a:t>
            </a:r>
          </a:p>
          <a:p>
            <a:pPr marL="0" indent="0">
              <a:buFontTx/>
              <a:buNone/>
            </a:pPr>
            <a:endParaRPr lang="da-DK" sz="1200" u="none"/>
          </a:p>
          <a:p>
            <a:pPr marL="0" indent="0">
              <a:buFontTx/>
              <a:buNone/>
            </a:pPr>
            <a:r>
              <a:rPr lang="da-DK" sz="1200" u="none"/>
              <a:t>Tilgangen har i praksis været at sætte ordinationen i bero og genopstarte efter udskrivelse i samarbejde med apoteket.</a:t>
            </a:r>
          </a:p>
          <a:p>
            <a:pPr marL="0" indent="0">
              <a:buFontTx/>
              <a:buNone/>
            </a:pPr>
            <a:endParaRPr lang="da-DK" sz="1200" u="none"/>
          </a:p>
          <a:p>
            <a:pPr marL="0" indent="0">
              <a:buFontTx/>
              <a:buNone/>
            </a:pPr>
            <a:r>
              <a:rPr lang="da-DK" sz="1200" u="none"/>
              <a:t>Peter Simonsen talte også om dette i introduktionsvideoen.</a:t>
            </a:r>
          </a:p>
        </p:txBody>
      </p:sp>
      <p:sp>
        <p:nvSpPr>
          <p:cNvPr id="4" name="Slide Number Placeholder 3"/>
          <p:cNvSpPr>
            <a:spLocks noGrp="1"/>
          </p:cNvSpPr>
          <p:nvPr>
            <p:ph type="sldNum" sz="quarter" idx="10"/>
          </p:nvPr>
        </p:nvSpPr>
        <p:spPr/>
        <p:txBody>
          <a:bodyPr/>
          <a:lstStyle/>
          <a:p>
            <a:fld id="{DEB92672-268D-4DB7-963C-35CDB23F1AD2}" type="slidenum">
              <a:rPr lang="da-DK" smtClean="0"/>
              <a:t>9</a:t>
            </a:fld>
            <a:endParaRPr lang="da-DK"/>
          </a:p>
        </p:txBody>
      </p:sp>
    </p:spTree>
    <p:extLst>
      <p:ext uri="{BB962C8B-B14F-4D97-AF65-F5344CB8AC3E}">
        <p14:creationId xmlns:p14="http://schemas.microsoft.com/office/powerpoint/2010/main" val="3933732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C4A272B-8791-A640-A356-3BCB6A152CED}" type="datetimeFigureOut">
              <a:rPr lang="en-US" smtClean="0"/>
              <a:t>12/20/2023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F8A42-9DCC-3944-B9C0-C82F1CB994DF}" type="slidenum">
              <a:rPr lang="en-US" smtClean="0"/>
              <a:t>‹nr.›</a:t>
            </a:fld>
            <a:endParaRPr lang="en-US"/>
          </a:p>
        </p:txBody>
      </p:sp>
    </p:spTree>
    <p:extLst>
      <p:ext uri="{BB962C8B-B14F-4D97-AF65-F5344CB8AC3E}">
        <p14:creationId xmlns:p14="http://schemas.microsoft.com/office/powerpoint/2010/main" val="11669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4A272B-8791-A640-A356-3BCB6A152CED}" type="datetimeFigureOut">
              <a:rPr lang="en-US" smtClean="0"/>
              <a:t>12/20/2023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F8A42-9DCC-3944-B9C0-C82F1CB994DF}" type="slidenum">
              <a:rPr lang="en-US" smtClean="0"/>
              <a:t>‹nr.›</a:t>
            </a:fld>
            <a:endParaRPr lang="en-US"/>
          </a:p>
        </p:txBody>
      </p:sp>
    </p:spTree>
    <p:extLst>
      <p:ext uri="{BB962C8B-B14F-4D97-AF65-F5344CB8AC3E}">
        <p14:creationId xmlns:p14="http://schemas.microsoft.com/office/powerpoint/2010/main" val="922529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4A272B-8791-A640-A356-3BCB6A152CED}" type="datetimeFigureOut">
              <a:rPr lang="en-US" smtClean="0"/>
              <a:t>12/20/2023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F8A42-9DCC-3944-B9C0-C82F1CB994DF}" type="slidenum">
              <a:rPr lang="en-US" smtClean="0"/>
              <a:t>‹nr.›</a:t>
            </a:fld>
            <a:endParaRPr lang="en-US"/>
          </a:p>
        </p:txBody>
      </p:sp>
    </p:spTree>
    <p:extLst>
      <p:ext uri="{BB962C8B-B14F-4D97-AF65-F5344CB8AC3E}">
        <p14:creationId xmlns:p14="http://schemas.microsoft.com/office/powerpoint/2010/main" val="1266357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el og indholdsobjekt">
    <p:spTree>
      <p:nvGrpSpPr>
        <p:cNvPr id="1" name=""/>
        <p:cNvGrpSpPr/>
        <p:nvPr/>
      </p:nvGrpSpPr>
      <p:grpSpPr>
        <a:xfrm>
          <a:off x="0" y="0"/>
          <a:ext cx="0" cy="0"/>
          <a:chOff x="0" y="0"/>
          <a:chExt cx="0" cy="0"/>
        </a:xfrm>
      </p:grpSpPr>
      <p:sp>
        <p:nvSpPr>
          <p:cNvPr id="21" name="Titeltekst"/>
          <p:cNvSpPr txBox="1">
            <a:spLocks noGrp="1"/>
          </p:cNvSpPr>
          <p:nvPr>
            <p:ph type="title"/>
          </p:nvPr>
        </p:nvSpPr>
        <p:spPr>
          <a:prstGeom prst="rect">
            <a:avLst/>
          </a:prstGeom>
        </p:spPr>
        <p:txBody>
          <a:bodyPr/>
          <a:lstStyle/>
          <a:p>
            <a:r>
              <a:t>Titeltekst</a:t>
            </a:r>
          </a:p>
        </p:txBody>
      </p:sp>
      <p:sp>
        <p:nvSpPr>
          <p:cNvPr id="22" name="Brødtekst, niveau et…"/>
          <p:cNvSpPr txBox="1">
            <a:spLocks noGrp="1"/>
          </p:cNvSpPr>
          <p:nvPr>
            <p:ph type="body" idx="1"/>
          </p:nvPr>
        </p:nvSpPr>
        <p:spPr>
          <a:prstGeom prst="rect">
            <a:avLst/>
          </a:prstGeom>
        </p:spPr>
        <p:txBody>
          <a:bodyPr/>
          <a:lstStyle/>
          <a:p>
            <a:r>
              <a:t>Brødtekst, niveau et</a:t>
            </a:r>
          </a:p>
          <a:p>
            <a:pPr lvl="1"/>
            <a:r>
              <a:t>Brødtekst, niveau to</a:t>
            </a:r>
          </a:p>
          <a:p>
            <a:pPr lvl="2"/>
            <a:r>
              <a:t>Brødtekst, niveau tre</a:t>
            </a:r>
          </a:p>
          <a:p>
            <a:pPr lvl="3"/>
            <a:r>
              <a:t>Brødtekst, niveau fire</a:t>
            </a:r>
          </a:p>
          <a:p>
            <a:pPr lvl="4"/>
            <a:r>
              <a:t>Brødtekst, niveau fem</a:t>
            </a:r>
          </a:p>
        </p:txBody>
      </p:sp>
      <p:sp>
        <p:nvSpPr>
          <p:cNvPr id="23" name="Lysbilled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406958610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4A272B-8791-A640-A356-3BCB6A152CED}" type="datetimeFigureOut">
              <a:rPr lang="en-US" smtClean="0"/>
              <a:t>12/20/2023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F8A42-9DCC-3944-B9C0-C82F1CB994DF}" type="slidenum">
              <a:rPr lang="en-US" smtClean="0"/>
              <a:t>‹nr.›</a:t>
            </a:fld>
            <a:endParaRPr lang="en-US"/>
          </a:p>
        </p:txBody>
      </p:sp>
    </p:spTree>
    <p:extLst>
      <p:ext uri="{BB962C8B-B14F-4D97-AF65-F5344CB8AC3E}">
        <p14:creationId xmlns:p14="http://schemas.microsoft.com/office/powerpoint/2010/main" val="715400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4A272B-8791-A640-A356-3BCB6A152CED}" type="datetimeFigureOut">
              <a:rPr lang="en-US" smtClean="0"/>
              <a:t>12/20/2023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F8A42-9DCC-3944-B9C0-C82F1CB994DF}" type="slidenum">
              <a:rPr lang="en-US" smtClean="0"/>
              <a:t>‹nr.›</a:t>
            </a:fld>
            <a:endParaRPr lang="en-US"/>
          </a:p>
        </p:txBody>
      </p:sp>
    </p:spTree>
    <p:extLst>
      <p:ext uri="{BB962C8B-B14F-4D97-AF65-F5344CB8AC3E}">
        <p14:creationId xmlns:p14="http://schemas.microsoft.com/office/powerpoint/2010/main" val="2127638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4A272B-8791-A640-A356-3BCB6A152CED}" type="datetimeFigureOut">
              <a:rPr lang="en-US" smtClean="0"/>
              <a:t>12/20/2023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AF8A42-9DCC-3944-B9C0-C82F1CB994DF}" type="slidenum">
              <a:rPr lang="en-US" smtClean="0"/>
              <a:t>‹nr.›</a:t>
            </a:fld>
            <a:endParaRPr lang="en-US"/>
          </a:p>
        </p:txBody>
      </p:sp>
    </p:spTree>
    <p:extLst>
      <p:ext uri="{BB962C8B-B14F-4D97-AF65-F5344CB8AC3E}">
        <p14:creationId xmlns:p14="http://schemas.microsoft.com/office/powerpoint/2010/main" val="1468903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4A272B-8791-A640-A356-3BCB6A152CED}" type="datetimeFigureOut">
              <a:rPr lang="en-US" smtClean="0"/>
              <a:t>12/20/2023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AF8A42-9DCC-3944-B9C0-C82F1CB994DF}" type="slidenum">
              <a:rPr lang="en-US" smtClean="0"/>
              <a:t>‹nr.›</a:t>
            </a:fld>
            <a:endParaRPr lang="en-US"/>
          </a:p>
        </p:txBody>
      </p:sp>
    </p:spTree>
    <p:extLst>
      <p:ext uri="{BB962C8B-B14F-4D97-AF65-F5344CB8AC3E}">
        <p14:creationId xmlns:p14="http://schemas.microsoft.com/office/powerpoint/2010/main" val="391135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4A272B-8791-A640-A356-3BCB6A152CED}" type="datetimeFigureOut">
              <a:rPr lang="en-US" smtClean="0"/>
              <a:t>12/20/2023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AF8A42-9DCC-3944-B9C0-C82F1CB994DF}" type="slidenum">
              <a:rPr lang="en-US" smtClean="0"/>
              <a:t>‹nr.›</a:t>
            </a:fld>
            <a:endParaRPr lang="en-US"/>
          </a:p>
        </p:txBody>
      </p:sp>
    </p:spTree>
    <p:extLst>
      <p:ext uri="{BB962C8B-B14F-4D97-AF65-F5344CB8AC3E}">
        <p14:creationId xmlns:p14="http://schemas.microsoft.com/office/powerpoint/2010/main" val="365694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4A272B-8791-A640-A356-3BCB6A152CED}" type="datetimeFigureOut">
              <a:rPr lang="en-US" smtClean="0"/>
              <a:t>12/20/2023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AF8A42-9DCC-3944-B9C0-C82F1CB994DF}" type="slidenum">
              <a:rPr lang="en-US" smtClean="0"/>
              <a:t>‹nr.›</a:t>
            </a:fld>
            <a:endParaRPr lang="en-US"/>
          </a:p>
        </p:txBody>
      </p:sp>
    </p:spTree>
    <p:extLst>
      <p:ext uri="{BB962C8B-B14F-4D97-AF65-F5344CB8AC3E}">
        <p14:creationId xmlns:p14="http://schemas.microsoft.com/office/powerpoint/2010/main" val="136473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C4A272B-8791-A640-A356-3BCB6A152CED}" type="datetimeFigureOut">
              <a:rPr lang="en-US" smtClean="0"/>
              <a:t>12/20/2023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AF8A42-9DCC-3944-B9C0-C82F1CB994DF}" type="slidenum">
              <a:rPr lang="en-US" smtClean="0"/>
              <a:t>‹nr.›</a:t>
            </a:fld>
            <a:endParaRPr lang="en-US"/>
          </a:p>
        </p:txBody>
      </p:sp>
    </p:spTree>
    <p:extLst>
      <p:ext uri="{BB962C8B-B14F-4D97-AF65-F5344CB8AC3E}">
        <p14:creationId xmlns:p14="http://schemas.microsoft.com/office/powerpoint/2010/main" val="205798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C4A272B-8791-A640-A356-3BCB6A152CED}" type="datetimeFigureOut">
              <a:rPr lang="en-US" smtClean="0"/>
              <a:t>12/20/2023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AF8A42-9DCC-3944-B9C0-C82F1CB994DF}" type="slidenum">
              <a:rPr lang="en-US" smtClean="0"/>
              <a:t>‹nr.›</a:t>
            </a:fld>
            <a:endParaRPr lang="en-US"/>
          </a:p>
        </p:txBody>
      </p:sp>
    </p:spTree>
    <p:extLst>
      <p:ext uri="{BB962C8B-B14F-4D97-AF65-F5344CB8AC3E}">
        <p14:creationId xmlns:p14="http://schemas.microsoft.com/office/powerpoint/2010/main" val="1400448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4A272B-8791-A640-A356-3BCB6A152CED}" type="datetimeFigureOut">
              <a:rPr lang="en-US" smtClean="0"/>
              <a:t>12/20/2023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AF8A42-9DCC-3944-B9C0-C82F1CB994DF}" type="slidenum">
              <a:rPr lang="en-US" smtClean="0"/>
              <a:t>‹nr.›</a:t>
            </a:fld>
            <a:endParaRPr lang="en-US"/>
          </a:p>
        </p:txBody>
      </p:sp>
    </p:spTree>
    <p:extLst>
      <p:ext uri="{BB962C8B-B14F-4D97-AF65-F5344CB8AC3E}">
        <p14:creationId xmlns:p14="http://schemas.microsoft.com/office/powerpoint/2010/main" val="358659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s://www.youtube.com/watch?v=pSqbvoIZqlQ&amp;t=1s" TargetMode="External"/><Relationship Id="rId3" Type="http://schemas.openxmlformats.org/officeDocument/2006/relationships/notesSlide" Target="../notesSlides/notesSlide22.xml"/><Relationship Id="rId7"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pSqbvoIZqlQ?feature=oembed" TargetMode="External"/><Relationship Id="rId6" Type="http://schemas.openxmlformats.org/officeDocument/2006/relationships/image" Target="../media/image2.png"/><Relationship Id="rId5" Type="http://schemas.openxmlformats.org/officeDocument/2006/relationships/image" Target="../media/image6.sv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2.svg"/><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ideo" Target="https://www.youtube.com/embed/SjdP2sVcHro?feature=oembed" TargetMode="External"/><Relationship Id="rId6" Type="http://schemas.openxmlformats.org/officeDocument/2006/relationships/hyperlink" Target="https://www.youtube.com/watch?v=SjdP2sVcHro&amp;t=3s" TargetMode="External"/><Relationship Id="rId5" Type="http://schemas.openxmlformats.org/officeDocument/2006/relationships/image" Target="../media/image13.jpe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ideo" Target="https://www.youtube.com/embed/CAt3PZMmOiQ?feature=oembed" TargetMode="External"/><Relationship Id="rId6" Type="http://schemas.openxmlformats.org/officeDocument/2006/relationships/hyperlink" Target="https://www.youtube.com/watch?v=CAt3PZMmOiQ&amp;t=3s" TargetMode="External"/><Relationship Id="rId5" Type="http://schemas.openxmlformats.org/officeDocument/2006/relationships/image" Target="../media/image17.jpe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svg"/></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3.xml"/><Relationship Id="rId1" Type="http://schemas.openxmlformats.org/officeDocument/2006/relationships/slideLayout" Target="../slideLayouts/slideLayout12.xml"/><Relationship Id="rId6" Type="http://schemas.openxmlformats.org/officeDocument/2006/relationships/hyperlink" Target="https://www.pharmakon.dk/media/2010/2018_brugen-af-dosisdispenseret-medicin-en-gennemgang-af-studier.pdf" TargetMode="External"/><Relationship Id="rId5" Type="http://schemas.openxmlformats.org/officeDocument/2006/relationships/hyperlink" Target="https://sundhedsdatastyrelsen.dk/-/media/sds/filer/find-tal-og-analyser/laegemidler/dosisdispenseret_medicin/dosispakket-medicin-2007_2022.pdf" TargetMode="External"/><Relationship Id="rId4" Type="http://schemas.openxmlformats.org/officeDocument/2006/relationships/hyperlink" Target="https://www.regioner.dk/media/23179/dosispakket-medicin-hovedrapport.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9CB63EF7-24DA-4747-83D7-F28845D9803B}"/>
              </a:ext>
            </a:extLst>
          </p:cNvPr>
          <p:cNvSpPr/>
          <p:nvPr/>
        </p:nvSpPr>
        <p:spPr>
          <a:xfrm>
            <a:off x="0" y="0"/>
            <a:ext cx="10565704" cy="6858000"/>
          </a:xfrm>
          <a:prstGeom prst="rect">
            <a:avLst/>
          </a:prstGeom>
          <a:solidFill>
            <a:srgbClr val="297A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7" name="Billede 6" descr="Et billede, der indeholder personer, mødelokale&#10;&#10;Automatisk genereret beskrivelse">
            <a:extLst>
              <a:ext uri="{FF2B5EF4-FFF2-40B4-BE49-F238E27FC236}">
                <a16:creationId xmlns:a16="http://schemas.microsoft.com/office/drawing/2014/main" id="{D00ACFD8-BF27-4C98-A188-ECF6CF4ECD56}"/>
              </a:ext>
            </a:extLst>
          </p:cNvPr>
          <p:cNvPicPr>
            <a:picLocks noChangeAspect="1"/>
          </p:cNvPicPr>
          <p:nvPr/>
        </p:nvPicPr>
        <p:blipFill rotWithShape="1">
          <a:blip r:embed="rId3">
            <a:alphaModFix amt="21000"/>
          </a:blip>
          <a:srcRect l="17715" t="-1" r="37025" b="197"/>
          <a:stretch/>
        </p:blipFill>
        <p:spPr>
          <a:xfrm>
            <a:off x="1" y="137787"/>
            <a:ext cx="10565703" cy="6720214"/>
          </a:xfrm>
          <a:prstGeom prst="rect">
            <a:avLst/>
          </a:prstGeom>
        </p:spPr>
      </p:pic>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635189" y="402941"/>
            <a:ext cx="9295326" cy="4929871"/>
          </a:xfrm>
        </p:spPr>
        <p:txBody>
          <a:bodyPr>
            <a:normAutofit fontScale="90000"/>
          </a:bodyPr>
          <a:lstStyle/>
          <a:p>
            <a:br>
              <a:rPr lang="da-DK" sz="3200" b="1" dirty="0">
                <a:solidFill>
                  <a:schemeClr val="bg1"/>
                </a:solidFill>
                <a:latin typeface="+mn-lt"/>
              </a:rPr>
            </a:br>
            <a:br>
              <a:rPr lang="da-DK" sz="3200" b="1" dirty="0">
                <a:solidFill>
                  <a:schemeClr val="bg1"/>
                </a:solidFill>
                <a:latin typeface="+mn-lt"/>
              </a:rPr>
            </a:br>
            <a:br>
              <a:rPr lang="da-DK" sz="3200" b="1" dirty="0">
                <a:solidFill>
                  <a:schemeClr val="bg1"/>
                </a:solidFill>
                <a:latin typeface="+mn-lt"/>
              </a:rPr>
            </a:br>
            <a:br>
              <a:rPr lang="da-DK" sz="3200" b="1" dirty="0">
                <a:solidFill>
                  <a:schemeClr val="bg1"/>
                </a:solidFill>
                <a:latin typeface="+mn-lt"/>
              </a:rPr>
            </a:br>
            <a:r>
              <a:rPr lang="da-DK" sz="3200" b="1" dirty="0">
                <a:solidFill>
                  <a:schemeClr val="bg1"/>
                </a:solidFill>
                <a:latin typeface="+mn-lt"/>
              </a:rPr>
              <a:t>KLYNGENAVN</a:t>
            </a:r>
            <a:br>
              <a:rPr lang="da-DK" b="1" dirty="0">
                <a:solidFill>
                  <a:srgbClr val="3C8CFA"/>
                </a:solidFill>
                <a:latin typeface="+mn-lt"/>
              </a:rPr>
            </a:br>
            <a:br>
              <a:rPr lang="da-DK" b="1" dirty="0">
                <a:solidFill>
                  <a:srgbClr val="3C8CFA"/>
                </a:solidFill>
                <a:latin typeface="+mn-lt"/>
              </a:rPr>
            </a:br>
            <a:r>
              <a:rPr lang="da-DK" b="1" dirty="0">
                <a:solidFill>
                  <a:schemeClr val="bg1"/>
                </a:solidFill>
                <a:latin typeface="+mn-lt"/>
              </a:rPr>
              <a:t>Dosisdispensering i almen praksis  </a:t>
            </a:r>
            <a:br>
              <a:rPr lang="da-DK" b="1" dirty="0">
                <a:solidFill>
                  <a:schemeClr val="bg1"/>
                </a:solidFill>
                <a:latin typeface="+mn-lt"/>
              </a:rPr>
            </a:br>
            <a:r>
              <a:rPr lang="da-DK" sz="2800" b="1" dirty="0">
                <a:solidFill>
                  <a:schemeClr val="bg1"/>
                </a:solidFill>
                <a:latin typeface="+mn-lt"/>
              </a:rPr>
              <a:t> - og samarbejdet med kommunen og apoteket</a:t>
            </a:r>
            <a:br>
              <a:rPr lang="da-DK" sz="2800" b="1" dirty="0">
                <a:solidFill>
                  <a:schemeClr val="bg1"/>
                </a:solidFill>
                <a:latin typeface="+mn-lt"/>
              </a:rPr>
            </a:br>
            <a:br>
              <a:rPr lang="da-DK" sz="2000" dirty="0">
                <a:solidFill>
                  <a:schemeClr val="bg1"/>
                </a:solidFill>
                <a:latin typeface="+mn-lt"/>
              </a:rPr>
            </a:br>
            <a:br>
              <a:rPr lang="da-DK" sz="2000" dirty="0">
                <a:solidFill>
                  <a:schemeClr val="bg1"/>
                </a:solidFill>
                <a:latin typeface="+mn-lt"/>
              </a:rPr>
            </a:br>
            <a:br>
              <a:rPr lang="da-DK" sz="2000" dirty="0">
                <a:solidFill>
                  <a:schemeClr val="bg1"/>
                </a:solidFill>
                <a:latin typeface="+mn-lt"/>
              </a:rPr>
            </a:br>
            <a:r>
              <a:rPr lang="da-DK" sz="2000" dirty="0">
                <a:solidFill>
                  <a:schemeClr val="bg1"/>
                </a:solidFill>
                <a:latin typeface="+mn-lt"/>
              </a:rPr>
              <a:t>xx. </a:t>
            </a:r>
            <a:r>
              <a:rPr lang="da-DK" sz="2000" dirty="0" err="1">
                <a:solidFill>
                  <a:schemeClr val="bg1"/>
                </a:solidFill>
                <a:latin typeface="+mn-lt"/>
              </a:rPr>
              <a:t>xxxxxx</a:t>
            </a:r>
            <a:r>
              <a:rPr lang="da-DK" sz="2000" dirty="0">
                <a:solidFill>
                  <a:schemeClr val="bg1"/>
                </a:solidFill>
                <a:latin typeface="+mn-lt"/>
              </a:rPr>
              <a:t> 2023</a:t>
            </a:r>
            <a:br>
              <a:rPr lang="da-DK" sz="3200" dirty="0">
                <a:solidFill>
                  <a:schemeClr val="bg1"/>
                </a:solidFill>
                <a:latin typeface="+mn-lt"/>
              </a:rPr>
            </a:br>
            <a:r>
              <a:rPr lang="da-DK" sz="3200" dirty="0">
                <a:solidFill>
                  <a:schemeClr val="bg1"/>
                </a:solidFill>
                <a:latin typeface="+mn-lt"/>
              </a:rPr>
              <a:t>  </a:t>
            </a:r>
          </a:p>
        </p:txBody>
      </p:sp>
      <p:sp>
        <p:nvSpPr>
          <p:cNvPr id="4" name="Slide Number Placeholder 3">
            <a:extLst>
              <a:ext uri="{FF2B5EF4-FFF2-40B4-BE49-F238E27FC236}">
                <a16:creationId xmlns:a16="http://schemas.microsoft.com/office/drawing/2014/main" id="{5F2BDFC1-6FA3-4385-A591-8E18F20D0D52}"/>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lumMod val="75000"/>
                  </a:schemeClr>
                </a:solidFill>
              </a:rPr>
              <a:pPr algn="ctr"/>
              <a:t>1</a:t>
            </a:fld>
            <a:endParaRPr lang="da-DK" altLang="en-US">
              <a:solidFill>
                <a:schemeClr val="bg1">
                  <a:lumMod val="75000"/>
                </a:schemeClr>
              </a:solidFill>
            </a:endParaRPr>
          </a:p>
        </p:txBody>
      </p:sp>
      <p:pic>
        <p:nvPicPr>
          <p:cNvPr id="3" name="Billede 2">
            <a:extLst>
              <a:ext uri="{FF2B5EF4-FFF2-40B4-BE49-F238E27FC236}">
                <a16:creationId xmlns:a16="http://schemas.microsoft.com/office/drawing/2014/main" id="{074BCA77-ABCE-484E-B07E-B598D7C111D4}"/>
              </a:ext>
            </a:extLst>
          </p:cNvPr>
          <p:cNvPicPr>
            <a:picLocks noChangeAspect="1"/>
          </p:cNvPicPr>
          <p:nvPr/>
        </p:nvPicPr>
        <p:blipFill>
          <a:blip r:embed="rId4"/>
          <a:stretch>
            <a:fillRect/>
          </a:stretch>
        </p:blipFill>
        <p:spPr>
          <a:xfrm>
            <a:off x="10887415" y="5181664"/>
            <a:ext cx="932769" cy="951058"/>
          </a:xfrm>
          <a:prstGeom prst="rect">
            <a:avLst/>
          </a:prstGeom>
        </p:spPr>
      </p:pic>
    </p:spTree>
    <p:extLst>
      <p:ext uri="{BB962C8B-B14F-4D97-AF65-F5344CB8AC3E}">
        <p14:creationId xmlns:p14="http://schemas.microsoft.com/office/powerpoint/2010/main" val="489972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EAA4D961-5D95-48E6-B75E-077894A0724E}"/>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7F0653B9-47FE-45C2-BC6D-0B88EA3CE6CF}"/>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Slide Number Placeholder 3">
            <a:extLst>
              <a:ext uri="{FF2B5EF4-FFF2-40B4-BE49-F238E27FC236}">
                <a16:creationId xmlns:a16="http://schemas.microsoft.com/office/drawing/2014/main" id="{89E6C25E-DA67-445C-816B-C617EFBCA088}"/>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10</a:t>
            </a:fld>
            <a:endParaRPr lang="da-DK" altLang="en-US">
              <a:solidFill>
                <a:schemeClr val="bg1"/>
              </a:solidFill>
            </a:endParaRPr>
          </a:p>
        </p:txBody>
      </p:sp>
      <p:pic>
        <p:nvPicPr>
          <p:cNvPr id="12" name="Billede 11">
            <a:extLst>
              <a:ext uri="{FF2B5EF4-FFF2-40B4-BE49-F238E27FC236}">
                <a16:creationId xmlns:a16="http://schemas.microsoft.com/office/drawing/2014/main" id="{374A497F-5D0A-44E3-9818-37B1A9059B4D}"/>
              </a:ext>
            </a:extLst>
          </p:cNvPr>
          <p:cNvPicPr>
            <a:picLocks noChangeAspect="1"/>
          </p:cNvPicPr>
          <p:nvPr/>
        </p:nvPicPr>
        <p:blipFill>
          <a:blip r:embed="rId3"/>
          <a:stretch>
            <a:fillRect/>
          </a:stretch>
        </p:blipFill>
        <p:spPr>
          <a:xfrm>
            <a:off x="9922267" y="2819490"/>
            <a:ext cx="1233633" cy="1233633"/>
          </a:xfrm>
          <a:prstGeom prst="rect">
            <a:avLst/>
          </a:prstGeom>
        </p:spPr>
      </p:pic>
      <p:sp>
        <p:nvSpPr>
          <p:cNvPr id="13" name="Pladsholder til indhold 12">
            <a:extLst>
              <a:ext uri="{FF2B5EF4-FFF2-40B4-BE49-F238E27FC236}">
                <a16:creationId xmlns:a16="http://schemas.microsoft.com/office/drawing/2014/main" id="{ACCF2745-7A90-4B6F-90AB-A0EEC14E960F}"/>
              </a:ext>
            </a:extLst>
          </p:cNvPr>
          <p:cNvSpPr>
            <a:spLocks noGrp="1"/>
          </p:cNvSpPr>
          <p:nvPr>
            <p:ph idx="1"/>
          </p:nvPr>
        </p:nvSpPr>
        <p:spPr>
          <a:xfrm>
            <a:off x="653144" y="414768"/>
            <a:ext cx="9102306" cy="6028464"/>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buNone/>
            </a:pPr>
            <a:endParaRPr lang="da-DK" sz="4400" b="1">
              <a:cs typeface="Calibri"/>
            </a:endParaRPr>
          </a:p>
          <a:p>
            <a:pPr marL="0" indent="0">
              <a:buNone/>
            </a:pPr>
            <a:r>
              <a:rPr lang="da-DK" sz="4300" b="1">
                <a:cs typeface="Calibri"/>
              </a:rPr>
              <a:t>BLOK 1: Klyngens holdning og brug af dosisdispensering i praksis</a:t>
            </a:r>
          </a:p>
          <a:p>
            <a:pPr marL="0" indent="0">
              <a:buNone/>
            </a:pPr>
            <a:endParaRPr lang="da-DK" sz="2400" b="1">
              <a:solidFill>
                <a:schemeClr val="bg1"/>
              </a:solidFill>
              <a:cs typeface="Calibri"/>
            </a:endParaRPr>
          </a:p>
          <a:p>
            <a:pPr marL="0" indent="0">
              <a:buNone/>
            </a:pPr>
            <a:r>
              <a:rPr lang="da-DK" sz="2400" b="1"/>
              <a:t>Samlet tid: 45 min. herunder:</a:t>
            </a:r>
          </a:p>
          <a:p>
            <a:pPr lvl="1"/>
            <a:r>
              <a:rPr lang="da-DK"/>
              <a:t>Datatræk: Antallet af patienter på dosisdispenseret medicin 5 min.</a:t>
            </a:r>
          </a:p>
          <a:p>
            <a:pPr lvl="1"/>
            <a:r>
              <a:rPr lang="da-DK"/>
              <a:t>Resultater fra spørgeskemaundersøgelsen 10 min. </a:t>
            </a:r>
          </a:p>
          <a:p>
            <a:pPr lvl="1"/>
            <a:r>
              <a:rPr lang="da-DK"/>
              <a:t>Viden om dosisdispensering 20 min.</a:t>
            </a:r>
          </a:p>
          <a:p>
            <a:pPr lvl="1"/>
            <a:r>
              <a:rPr lang="da-DK"/>
              <a:t>Sidemakkersnak og fælles dialog i plenum 10 min. </a:t>
            </a:r>
          </a:p>
          <a:p>
            <a:pPr marL="0" indent="0">
              <a:buNone/>
            </a:pPr>
            <a:endParaRPr lang="da-DK" sz="2400" b="1">
              <a:cs typeface="Calibri"/>
            </a:endParaRPr>
          </a:p>
          <a:p>
            <a:pPr marL="0" indent="0">
              <a:buNone/>
            </a:pPr>
            <a:endParaRPr lang="da-DK" sz="2400" b="1">
              <a:cs typeface="Calibri"/>
            </a:endParaRPr>
          </a:p>
          <a:p>
            <a:pPr marL="0" indent="0">
              <a:buNone/>
            </a:pPr>
            <a:endParaRPr lang="da-DK" sz="2400" b="1">
              <a:cs typeface="Calibri"/>
            </a:endParaRPr>
          </a:p>
          <a:p>
            <a:pPr marL="0" indent="0">
              <a:buNone/>
            </a:pPr>
            <a:endParaRPr lang="da-DK" sz="2400" b="1">
              <a:cs typeface="Calibri"/>
            </a:endParaRPr>
          </a:p>
          <a:p>
            <a:pPr marL="0" indent="0">
              <a:buNone/>
            </a:pPr>
            <a:endParaRPr lang="da-DK" sz="2400" b="1">
              <a:cs typeface="Calibri"/>
            </a:endParaRPr>
          </a:p>
        </p:txBody>
      </p:sp>
    </p:spTree>
    <p:extLst>
      <p:ext uri="{BB962C8B-B14F-4D97-AF65-F5344CB8AC3E}">
        <p14:creationId xmlns:p14="http://schemas.microsoft.com/office/powerpoint/2010/main" val="2788739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06D99891-EE55-414E-BC74-5822481FF5C2}"/>
              </a:ext>
            </a:extLst>
          </p:cNvPr>
          <p:cNvSpPr/>
          <p:nvPr/>
        </p:nvSpPr>
        <p:spPr>
          <a:xfrm>
            <a:off x="10538719" y="-16976"/>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Ellipse 8">
            <a:extLst>
              <a:ext uri="{FF2B5EF4-FFF2-40B4-BE49-F238E27FC236}">
                <a16:creationId xmlns:a16="http://schemas.microsoft.com/office/drawing/2014/main" id="{7C3E967D-EC56-453E-868B-A3948DEBD2ED}"/>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Billede 9">
            <a:extLst>
              <a:ext uri="{FF2B5EF4-FFF2-40B4-BE49-F238E27FC236}">
                <a16:creationId xmlns:a16="http://schemas.microsoft.com/office/drawing/2014/main" id="{9D83E57C-D4A3-426A-8FF8-31761E1590C8}"/>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1" name="Slide Number Placeholder 3">
            <a:extLst>
              <a:ext uri="{FF2B5EF4-FFF2-40B4-BE49-F238E27FC236}">
                <a16:creationId xmlns:a16="http://schemas.microsoft.com/office/drawing/2014/main" id="{23271DD8-A2A6-45D7-B4A5-C7B16092019D}"/>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11</a:t>
            </a:fld>
            <a:endParaRPr lang="da-DK" altLang="en-US">
              <a:solidFill>
                <a:schemeClr val="bg1"/>
              </a:solidFill>
            </a:endParaRPr>
          </a:p>
        </p:txBody>
      </p:sp>
      <p:sp>
        <p:nvSpPr>
          <p:cNvPr id="14" name="Title 1">
            <a:extLst>
              <a:ext uri="{FF2B5EF4-FFF2-40B4-BE49-F238E27FC236}">
                <a16:creationId xmlns:a16="http://schemas.microsoft.com/office/drawing/2014/main" id="{4DB7DCD8-2904-9196-6984-B2EBE4A283A2}"/>
              </a:ext>
            </a:extLst>
          </p:cNvPr>
          <p:cNvSpPr txBox="1">
            <a:spLocks/>
          </p:cNvSpPr>
          <p:nvPr/>
        </p:nvSpPr>
        <p:spPr>
          <a:xfrm>
            <a:off x="317059" y="317913"/>
            <a:ext cx="10009638" cy="1242590"/>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b="1">
                <a:solidFill>
                  <a:srgbClr val="297A77"/>
                </a:solidFill>
                <a:latin typeface="+mn-lt"/>
              </a:rPr>
              <a:t>Antallet af patienter med mindst ét køb af dosisdispenseret medicin (pr. 1000 sikrede)</a:t>
            </a:r>
            <a:br>
              <a:rPr lang="da-DK" b="1">
                <a:solidFill>
                  <a:srgbClr val="297A77"/>
                </a:solidFill>
                <a:latin typeface="+mn-lt"/>
              </a:rPr>
            </a:br>
            <a:r>
              <a:rPr lang="da-DK" sz="2200" b="1">
                <a:solidFill>
                  <a:srgbClr val="297A77"/>
                </a:solidFill>
                <a:latin typeface="+mn-lt"/>
              </a:rPr>
              <a:t>Datatræk fra lægemiddelregisteret fordelt på klyngens ydernumre pr. 1000 sikrede</a:t>
            </a:r>
          </a:p>
          <a:p>
            <a:r>
              <a:rPr lang="da-DK" sz="2200" b="1">
                <a:solidFill>
                  <a:srgbClr val="297A77"/>
                </a:solidFill>
                <a:latin typeface="+mn-lt"/>
              </a:rPr>
              <a:t>i perioden 1. juli 2022 til 30. juni 2023</a:t>
            </a:r>
            <a:endParaRPr lang="da-DK" b="1">
              <a:solidFill>
                <a:srgbClr val="297A77"/>
              </a:solidFill>
              <a:latin typeface="+mn-lt"/>
            </a:endParaRPr>
          </a:p>
        </p:txBody>
      </p:sp>
      <p:graphicFrame>
        <p:nvGraphicFramePr>
          <p:cNvPr id="3" name="Diagram 2">
            <a:extLst>
              <a:ext uri="{FF2B5EF4-FFF2-40B4-BE49-F238E27FC236}">
                <a16:creationId xmlns:a16="http://schemas.microsoft.com/office/drawing/2014/main" id="{DC7B543A-EC08-4EEB-A802-CF0CD068E384}"/>
              </a:ext>
            </a:extLst>
          </p:cNvPr>
          <p:cNvGraphicFramePr>
            <a:graphicFrameLocks/>
          </p:cNvGraphicFramePr>
          <p:nvPr>
            <p:extLst>
              <p:ext uri="{D42A27DB-BD31-4B8C-83A1-F6EECF244321}">
                <p14:modId xmlns:p14="http://schemas.microsoft.com/office/powerpoint/2010/main" val="3503785074"/>
              </p:ext>
            </p:extLst>
          </p:nvPr>
        </p:nvGraphicFramePr>
        <p:xfrm>
          <a:off x="105037" y="1391811"/>
          <a:ext cx="10067636" cy="4627777"/>
        </p:xfrm>
        <a:graphic>
          <a:graphicData uri="http://schemas.openxmlformats.org/drawingml/2006/chart">
            <c:chart xmlns:c="http://schemas.openxmlformats.org/drawingml/2006/chart" xmlns:r="http://schemas.openxmlformats.org/officeDocument/2006/relationships" r:id="rId4"/>
          </a:graphicData>
        </a:graphic>
      </p:graphicFrame>
      <p:sp>
        <p:nvSpPr>
          <p:cNvPr id="5" name="Tekstfelt 4">
            <a:extLst>
              <a:ext uri="{FF2B5EF4-FFF2-40B4-BE49-F238E27FC236}">
                <a16:creationId xmlns:a16="http://schemas.microsoft.com/office/drawing/2014/main" id="{0825C274-A2B9-F835-F2D8-8245A5F5762C}"/>
              </a:ext>
            </a:extLst>
          </p:cNvPr>
          <p:cNvSpPr txBox="1"/>
          <p:nvPr/>
        </p:nvSpPr>
        <p:spPr>
          <a:xfrm>
            <a:off x="655782" y="5764525"/>
            <a:ext cx="8940800" cy="923330"/>
          </a:xfrm>
          <a:prstGeom prst="rect">
            <a:avLst/>
          </a:prstGeom>
          <a:noFill/>
        </p:spPr>
        <p:txBody>
          <a:bodyPr wrap="square">
            <a:spAutoFit/>
          </a:bodyPr>
          <a:lstStyle/>
          <a:p>
            <a:r>
              <a:rPr lang="da-DK" sz="1800" b="1" i="1">
                <a:solidFill>
                  <a:schemeClr val="accent2">
                    <a:lumMod val="75000"/>
                  </a:schemeClr>
                </a:solidFill>
                <a:latin typeface="+mn-lt"/>
              </a:rPr>
              <a:t>Procent ved ydernumre angiver </a:t>
            </a:r>
            <a:r>
              <a:rPr lang="da-DK" sz="1800" i="1">
                <a:effectLst/>
                <a:latin typeface="Calibri" panose="020F0502020204030204" pitchFamily="34" charset="0"/>
                <a:ea typeface="Times New Roman" panose="02020603050405020304" pitchFamily="18" charset="0"/>
                <a:cs typeface="Times New Roman" panose="02020603050405020304" pitchFamily="18" charset="0"/>
              </a:rPr>
              <a:t>Antal personer, hvor opstartsydelsen for dosispakket medicin er afregnet af egen læge (ydelseskode 4500), ud af antal personer med mindst ét køb af dosispakket medicin.</a:t>
            </a:r>
            <a:endParaRPr lang="da-DK" sz="1800" b="1" i="1">
              <a:solidFill>
                <a:srgbClr val="297A77"/>
              </a:solidFill>
              <a:latin typeface="+mn-lt"/>
            </a:endParaRPr>
          </a:p>
        </p:txBody>
      </p:sp>
    </p:spTree>
    <p:extLst>
      <p:ext uri="{BB962C8B-B14F-4D97-AF65-F5344CB8AC3E}">
        <p14:creationId xmlns:p14="http://schemas.microsoft.com/office/powerpoint/2010/main" val="1583479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371815" y="631811"/>
            <a:ext cx="10704894" cy="1084296"/>
          </a:xfrm>
        </p:spPr>
        <p:txBody>
          <a:bodyPr>
            <a:noAutofit/>
          </a:bodyPr>
          <a:lstStyle/>
          <a:p>
            <a:r>
              <a:rPr lang="da-DK" sz="3600" b="1">
                <a:solidFill>
                  <a:srgbClr val="297A77"/>
                </a:solidFill>
                <a:latin typeface="+mn-lt"/>
              </a:rPr>
              <a:t>Holdning og brug af dosisdispensering i praksis</a:t>
            </a: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484094" y="1716107"/>
            <a:ext cx="8609106" cy="4460855"/>
          </a:xfrm>
        </p:spPr>
        <p:txBody>
          <a:bodyPr>
            <a:normAutofit fontScale="70000" lnSpcReduction="20000"/>
          </a:bodyPr>
          <a:lstStyle/>
          <a:p>
            <a:pPr marL="0" indent="0">
              <a:lnSpc>
                <a:spcPct val="90000"/>
              </a:lnSpc>
              <a:spcBef>
                <a:spcPts val="1000"/>
              </a:spcBef>
              <a:buNone/>
            </a:pPr>
            <a:r>
              <a:rPr lang="da-DK" sz="2800" b="1"/>
              <a:t>Vi skal nu se svarene fra spørgeskemaundersøgelsen</a:t>
            </a:r>
          </a:p>
          <a:p>
            <a:pPr marL="0" indent="0">
              <a:lnSpc>
                <a:spcPct val="90000"/>
              </a:lnSpc>
              <a:spcBef>
                <a:spcPts val="1000"/>
              </a:spcBef>
              <a:buNone/>
            </a:pPr>
            <a:r>
              <a:rPr lang="da-DK" sz="2800"/>
              <a:t> </a:t>
            </a:r>
          </a:p>
          <a:p>
            <a:pPr marL="514350" indent="-514350">
              <a:lnSpc>
                <a:spcPct val="90000"/>
              </a:lnSpc>
              <a:spcBef>
                <a:spcPts val="1000"/>
              </a:spcBef>
              <a:buClr>
                <a:srgbClr val="297A77"/>
              </a:buClr>
              <a:buFont typeface="+mj-lt"/>
              <a:buAutoNum type="arabicPeriod"/>
            </a:pPr>
            <a:r>
              <a:rPr lang="da-DK" sz="2800"/>
              <a:t>Hvordan vurderer du din egen viden om dosisdispenseret medicin?</a:t>
            </a:r>
          </a:p>
          <a:p>
            <a:pPr marL="514350" indent="-514350">
              <a:lnSpc>
                <a:spcPct val="90000"/>
              </a:lnSpc>
              <a:spcBef>
                <a:spcPts val="1000"/>
              </a:spcBef>
              <a:buClr>
                <a:srgbClr val="297A77"/>
              </a:buClr>
              <a:buFont typeface="+mj-lt"/>
              <a:buAutoNum type="arabicPeriod"/>
            </a:pPr>
            <a:endParaRPr lang="da-DK" sz="2800"/>
          </a:p>
          <a:p>
            <a:pPr marL="514350" indent="-514350">
              <a:lnSpc>
                <a:spcPct val="90000"/>
              </a:lnSpc>
              <a:spcBef>
                <a:spcPts val="1000"/>
              </a:spcBef>
              <a:buClr>
                <a:srgbClr val="297A77"/>
              </a:buClr>
              <a:buFont typeface="+mj-lt"/>
              <a:buAutoNum type="arabicPeriod"/>
            </a:pPr>
            <a:r>
              <a:rPr lang="da-DK" sz="2800"/>
              <a:t>I hvor høj grad bruger du dosisdispenseret medicin til relevante patienter i din praksis?</a:t>
            </a:r>
          </a:p>
          <a:p>
            <a:pPr marL="514350" indent="-514350">
              <a:lnSpc>
                <a:spcPct val="90000"/>
              </a:lnSpc>
              <a:spcBef>
                <a:spcPts val="1000"/>
              </a:spcBef>
              <a:buClr>
                <a:srgbClr val="297A77"/>
              </a:buClr>
              <a:buFont typeface="+mj-lt"/>
              <a:buAutoNum type="arabicPeriod"/>
            </a:pPr>
            <a:endParaRPr lang="da-DK" sz="2800"/>
          </a:p>
          <a:p>
            <a:pPr marL="514350" indent="-514350">
              <a:buClr>
                <a:srgbClr val="297A77"/>
              </a:buClr>
              <a:buFont typeface="+mj-lt"/>
              <a:buAutoNum type="arabicPeriod"/>
            </a:pPr>
            <a:r>
              <a:rPr lang="da-DK" sz="2800"/>
              <a:t>Hvad er din generelle oplevelse af dosisdispenseret medicin?</a:t>
            </a:r>
          </a:p>
          <a:p>
            <a:pPr marL="514350" indent="-514350">
              <a:lnSpc>
                <a:spcPct val="90000"/>
              </a:lnSpc>
              <a:spcBef>
                <a:spcPts val="1000"/>
              </a:spcBef>
              <a:buClr>
                <a:srgbClr val="297A77"/>
              </a:buClr>
              <a:buFont typeface="+mj-lt"/>
              <a:buAutoNum type="arabicPeriod"/>
            </a:pPr>
            <a:endParaRPr lang="da-DK" sz="2800"/>
          </a:p>
          <a:p>
            <a:pPr marL="514350" indent="-514350">
              <a:lnSpc>
                <a:spcPct val="90000"/>
              </a:lnSpc>
              <a:spcBef>
                <a:spcPts val="1000"/>
              </a:spcBef>
              <a:buClr>
                <a:srgbClr val="297A77"/>
              </a:buClr>
              <a:buFont typeface="+mj-lt"/>
              <a:buAutoNum type="arabicPeriod"/>
            </a:pPr>
            <a:r>
              <a:rPr lang="da-DK" sz="2800"/>
              <a:t>Hvad oplever du som problemer ved dosisdispensering i dit virke og for patienten?</a:t>
            </a:r>
          </a:p>
          <a:p>
            <a:pPr marL="514350" indent="-514350">
              <a:lnSpc>
                <a:spcPct val="90000"/>
              </a:lnSpc>
              <a:spcBef>
                <a:spcPts val="1000"/>
              </a:spcBef>
              <a:buClr>
                <a:srgbClr val="297A77"/>
              </a:buClr>
              <a:buFont typeface="+mj-lt"/>
              <a:buAutoNum type="arabicPeriod"/>
            </a:pPr>
            <a:endParaRPr lang="da-DK" sz="2800"/>
          </a:p>
          <a:p>
            <a:pPr marL="514350" indent="-514350">
              <a:lnSpc>
                <a:spcPct val="90000"/>
              </a:lnSpc>
              <a:spcBef>
                <a:spcPts val="1000"/>
              </a:spcBef>
              <a:buClr>
                <a:srgbClr val="297A77"/>
              </a:buClr>
              <a:buFont typeface="+mj-lt"/>
              <a:buAutoNum type="arabicPeriod"/>
            </a:pPr>
            <a:r>
              <a:rPr lang="da-DK" sz="2800"/>
              <a:t>Hvad oplever du som godt eller potentielle fordele ved dosisdispensering i dit virke og for patienten?</a:t>
            </a:r>
          </a:p>
          <a:p>
            <a:pPr marL="0" indent="0">
              <a:lnSpc>
                <a:spcPct val="90000"/>
              </a:lnSpc>
              <a:spcBef>
                <a:spcPts val="1000"/>
              </a:spcBef>
              <a:buClr>
                <a:srgbClr val="297A77"/>
              </a:buClr>
              <a:buNone/>
            </a:pPr>
            <a:endParaRPr lang="da-DK" sz="2800"/>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12</a:t>
            </a:fld>
            <a:endParaRPr lang="da-DK" altLang="en-US">
              <a:solidFill>
                <a:schemeClr val="bg1"/>
              </a:solidFill>
            </a:endParaRPr>
          </a:p>
        </p:txBody>
      </p:sp>
    </p:spTree>
    <p:extLst>
      <p:ext uri="{BB962C8B-B14F-4D97-AF65-F5344CB8AC3E}">
        <p14:creationId xmlns:p14="http://schemas.microsoft.com/office/powerpoint/2010/main" val="2261482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06D99891-EE55-414E-BC74-5822481FF5C2}"/>
              </a:ext>
            </a:extLst>
          </p:cNvPr>
          <p:cNvSpPr/>
          <p:nvPr/>
        </p:nvSpPr>
        <p:spPr>
          <a:xfrm>
            <a:off x="10538719" y="-16976"/>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Ellipse 8">
            <a:extLst>
              <a:ext uri="{FF2B5EF4-FFF2-40B4-BE49-F238E27FC236}">
                <a16:creationId xmlns:a16="http://schemas.microsoft.com/office/drawing/2014/main" id="{7C3E967D-EC56-453E-868B-A3948DEBD2ED}"/>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Billede 9">
            <a:extLst>
              <a:ext uri="{FF2B5EF4-FFF2-40B4-BE49-F238E27FC236}">
                <a16:creationId xmlns:a16="http://schemas.microsoft.com/office/drawing/2014/main" id="{9D83E57C-D4A3-426A-8FF8-31761E1590C8}"/>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1" name="Slide Number Placeholder 3">
            <a:extLst>
              <a:ext uri="{FF2B5EF4-FFF2-40B4-BE49-F238E27FC236}">
                <a16:creationId xmlns:a16="http://schemas.microsoft.com/office/drawing/2014/main" id="{23271DD8-A2A6-45D7-B4A5-C7B16092019D}"/>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13</a:t>
            </a:fld>
            <a:endParaRPr lang="da-DK" altLang="en-US">
              <a:solidFill>
                <a:schemeClr val="bg1"/>
              </a:solidFill>
            </a:endParaRPr>
          </a:p>
        </p:txBody>
      </p:sp>
      <p:sp>
        <p:nvSpPr>
          <p:cNvPr id="14" name="Title 1">
            <a:extLst>
              <a:ext uri="{FF2B5EF4-FFF2-40B4-BE49-F238E27FC236}">
                <a16:creationId xmlns:a16="http://schemas.microsoft.com/office/drawing/2014/main" id="{4DB7DCD8-2904-9196-6984-B2EBE4A283A2}"/>
              </a:ext>
            </a:extLst>
          </p:cNvPr>
          <p:cNvSpPr txBox="1">
            <a:spLocks/>
          </p:cNvSpPr>
          <p:nvPr/>
        </p:nvSpPr>
        <p:spPr>
          <a:xfrm>
            <a:off x="317059" y="317913"/>
            <a:ext cx="9701451" cy="1114634"/>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3500" b="1">
                <a:solidFill>
                  <a:srgbClr val="297A77"/>
                </a:solidFill>
                <a:latin typeface="+mn-lt"/>
              </a:rPr>
              <a:t>1: Hvordan vurderer du din egen viden om dosisdispenseret medicin?</a:t>
            </a:r>
            <a:br>
              <a:rPr lang="da-DK" b="1">
                <a:solidFill>
                  <a:srgbClr val="297A77"/>
                </a:solidFill>
                <a:latin typeface="+mn-lt"/>
              </a:rPr>
            </a:br>
            <a:r>
              <a:rPr lang="da-DK" sz="2200" b="1">
                <a:solidFill>
                  <a:srgbClr val="297A77"/>
                </a:solidFill>
                <a:latin typeface="+mn-lt"/>
              </a:rPr>
              <a:t>Resultater fra klyngens besvarelser på spørgeskemaet</a:t>
            </a:r>
            <a:endParaRPr lang="da-DK" b="1">
              <a:solidFill>
                <a:srgbClr val="297A77"/>
              </a:solidFill>
              <a:latin typeface="+mn-lt"/>
            </a:endParaRPr>
          </a:p>
        </p:txBody>
      </p:sp>
      <p:graphicFrame>
        <p:nvGraphicFramePr>
          <p:cNvPr id="2" name="Diagram 1">
            <a:extLst>
              <a:ext uri="{FF2B5EF4-FFF2-40B4-BE49-F238E27FC236}">
                <a16:creationId xmlns:a16="http://schemas.microsoft.com/office/drawing/2014/main" id="{B6ADC4BE-42AF-4139-80FB-8CA97D7ED5B0}"/>
              </a:ext>
            </a:extLst>
          </p:cNvPr>
          <p:cNvGraphicFramePr>
            <a:graphicFrameLocks/>
          </p:cNvGraphicFramePr>
          <p:nvPr>
            <p:extLst>
              <p:ext uri="{D42A27DB-BD31-4B8C-83A1-F6EECF244321}">
                <p14:modId xmlns:p14="http://schemas.microsoft.com/office/powerpoint/2010/main" val="1509936321"/>
              </p:ext>
            </p:extLst>
          </p:nvPr>
        </p:nvGraphicFramePr>
        <p:xfrm>
          <a:off x="810253" y="1758462"/>
          <a:ext cx="8409473" cy="389206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21732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06D99891-EE55-414E-BC74-5822481FF5C2}"/>
              </a:ext>
            </a:extLst>
          </p:cNvPr>
          <p:cNvSpPr/>
          <p:nvPr/>
        </p:nvSpPr>
        <p:spPr>
          <a:xfrm>
            <a:off x="10538719" y="-16976"/>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Ellipse 8">
            <a:extLst>
              <a:ext uri="{FF2B5EF4-FFF2-40B4-BE49-F238E27FC236}">
                <a16:creationId xmlns:a16="http://schemas.microsoft.com/office/drawing/2014/main" id="{7C3E967D-EC56-453E-868B-A3948DEBD2ED}"/>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Billede 9">
            <a:extLst>
              <a:ext uri="{FF2B5EF4-FFF2-40B4-BE49-F238E27FC236}">
                <a16:creationId xmlns:a16="http://schemas.microsoft.com/office/drawing/2014/main" id="{9D83E57C-D4A3-426A-8FF8-31761E1590C8}"/>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1" name="Slide Number Placeholder 3">
            <a:extLst>
              <a:ext uri="{FF2B5EF4-FFF2-40B4-BE49-F238E27FC236}">
                <a16:creationId xmlns:a16="http://schemas.microsoft.com/office/drawing/2014/main" id="{23271DD8-A2A6-45D7-B4A5-C7B16092019D}"/>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14</a:t>
            </a:fld>
            <a:endParaRPr lang="da-DK" altLang="en-US">
              <a:solidFill>
                <a:schemeClr val="bg1"/>
              </a:solidFill>
            </a:endParaRPr>
          </a:p>
        </p:txBody>
      </p:sp>
      <p:sp>
        <p:nvSpPr>
          <p:cNvPr id="14" name="Title 1">
            <a:extLst>
              <a:ext uri="{FF2B5EF4-FFF2-40B4-BE49-F238E27FC236}">
                <a16:creationId xmlns:a16="http://schemas.microsoft.com/office/drawing/2014/main" id="{51FAFBEC-784C-E0A6-8DF5-1F3D686C8C40}"/>
              </a:ext>
            </a:extLst>
          </p:cNvPr>
          <p:cNvSpPr txBox="1">
            <a:spLocks/>
          </p:cNvSpPr>
          <p:nvPr/>
        </p:nvSpPr>
        <p:spPr>
          <a:xfrm>
            <a:off x="317059" y="306123"/>
            <a:ext cx="9701451" cy="1114634"/>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3500" b="1">
                <a:solidFill>
                  <a:srgbClr val="297A77"/>
                </a:solidFill>
                <a:latin typeface="+mn-lt"/>
              </a:rPr>
              <a:t>2: I hvor høj grad bruger du dosisdispenseret medicin til relevante patienter i din praksis?</a:t>
            </a:r>
            <a:br>
              <a:rPr lang="da-DK" b="1">
                <a:solidFill>
                  <a:srgbClr val="297A77"/>
                </a:solidFill>
                <a:latin typeface="+mn-lt"/>
              </a:rPr>
            </a:br>
            <a:r>
              <a:rPr lang="da-DK" sz="2200" b="1">
                <a:solidFill>
                  <a:srgbClr val="297A77"/>
                </a:solidFill>
                <a:latin typeface="+mn-lt"/>
              </a:rPr>
              <a:t>Resultater fra klyngens besvarelser på spørgeskemaet</a:t>
            </a:r>
            <a:endParaRPr lang="da-DK" b="1">
              <a:solidFill>
                <a:srgbClr val="297A77"/>
              </a:solidFill>
              <a:latin typeface="+mn-lt"/>
            </a:endParaRPr>
          </a:p>
        </p:txBody>
      </p:sp>
      <p:graphicFrame>
        <p:nvGraphicFramePr>
          <p:cNvPr id="2" name="Diagram 1">
            <a:extLst>
              <a:ext uri="{FF2B5EF4-FFF2-40B4-BE49-F238E27FC236}">
                <a16:creationId xmlns:a16="http://schemas.microsoft.com/office/drawing/2014/main" id="{17AD2990-7E25-4FCB-9DE0-BB2DB59C6E23}"/>
              </a:ext>
            </a:extLst>
          </p:cNvPr>
          <p:cNvGraphicFramePr>
            <a:graphicFrameLocks/>
          </p:cNvGraphicFramePr>
          <p:nvPr>
            <p:extLst>
              <p:ext uri="{D42A27DB-BD31-4B8C-83A1-F6EECF244321}">
                <p14:modId xmlns:p14="http://schemas.microsoft.com/office/powerpoint/2010/main" val="2401002526"/>
              </p:ext>
            </p:extLst>
          </p:nvPr>
        </p:nvGraphicFramePr>
        <p:xfrm>
          <a:off x="586155" y="1788868"/>
          <a:ext cx="8386026" cy="379131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5480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409242" y="197038"/>
            <a:ext cx="10515600" cy="1114634"/>
          </a:xfrm>
        </p:spPr>
        <p:txBody>
          <a:bodyPr>
            <a:normAutofit fontScale="90000"/>
          </a:bodyPr>
          <a:lstStyle/>
          <a:p>
            <a:r>
              <a:rPr lang="da-DK" sz="3200" b="1">
                <a:solidFill>
                  <a:srgbClr val="297A77"/>
                </a:solidFill>
                <a:latin typeface="+mn-lt"/>
              </a:rPr>
              <a:t>3: Hvad er din generelle oplevelse af dosisdispenseret medicin?</a:t>
            </a:r>
            <a:br>
              <a:rPr lang="da-DK" sz="4400" b="1">
                <a:solidFill>
                  <a:srgbClr val="297A77"/>
                </a:solidFill>
                <a:latin typeface="+mn-lt"/>
              </a:rPr>
            </a:br>
            <a:r>
              <a:rPr lang="da-DK" sz="2200" b="1">
                <a:solidFill>
                  <a:srgbClr val="297A77"/>
                </a:solidFill>
                <a:latin typeface="+mn-lt"/>
              </a:rPr>
              <a:t>Resultater fra klyngens besvarelser på spørgeskemaet</a:t>
            </a:r>
            <a:endParaRPr lang="da-DK" b="1">
              <a:solidFill>
                <a:srgbClr val="297A77"/>
              </a:solidFill>
              <a:latin typeface="+mn-lt"/>
            </a:endParaRPr>
          </a:p>
        </p:txBody>
      </p:sp>
      <p:sp>
        <p:nvSpPr>
          <p:cNvPr id="8" name="Rektangel 7">
            <a:extLst>
              <a:ext uri="{FF2B5EF4-FFF2-40B4-BE49-F238E27FC236}">
                <a16:creationId xmlns:a16="http://schemas.microsoft.com/office/drawing/2014/main" id="{06D99891-EE55-414E-BC74-5822481FF5C2}"/>
              </a:ext>
            </a:extLst>
          </p:cNvPr>
          <p:cNvSpPr/>
          <p:nvPr/>
        </p:nvSpPr>
        <p:spPr>
          <a:xfrm>
            <a:off x="10538719" y="-16976"/>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Ellipse 8">
            <a:extLst>
              <a:ext uri="{FF2B5EF4-FFF2-40B4-BE49-F238E27FC236}">
                <a16:creationId xmlns:a16="http://schemas.microsoft.com/office/drawing/2014/main" id="{7C3E967D-EC56-453E-868B-A3948DEBD2ED}"/>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Billede 9">
            <a:extLst>
              <a:ext uri="{FF2B5EF4-FFF2-40B4-BE49-F238E27FC236}">
                <a16:creationId xmlns:a16="http://schemas.microsoft.com/office/drawing/2014/main" id="{9D83E57C-D4A3-426A-8FF8-31761E1590C8}"/>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1" name="Slide Number Placeholder 3">
            <a:extLst>
              <a:ext uri="{FF2B5EF4-FFF2-40B4-BE49-F238E27FC236}">
                <a16:creationId xmlns:a16="http://schemas.microsoft.com/office/drawing/2014/main" id="{23271DD8-A2A6-45D7-B4A5-C7B16092019D}"/>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15</a:t>
            </a:fld>
            <a:endParaRPr lang="da-DK" altLang="en-US">
              <a:solidFill>
                <a:schemeClr val="bg1"/>
              </a:solidFill>
            </a:endParaRPr>
          </a:p>
        </p:txBody>
      </p:sp>
      <p:graphicFrame>
        <p:nvGraphicFramePr>
          <p:cNvPr id="3" name="Diagram 2">
            <a:extLst>
              <a:ext uri="{FF2B5EF4-FFF2-40B4-BE49-F238E27FC236}">
                <a16:creationId xmlns:a16="http://schemas.microsoft.com/office/drawing/2014/main" id="{99A956C0-D8B0-47C9-850D-5D8D6274C929}"/>
              </a:ext>
            </a:extLst>
          </p:cNvPr>
          <p:cNvGraphicFramePr>
            <a:graphicFrameLocks/>
          </p:cNvGraphicFramePr>
          <p:nvPr>
            <p:extLst>
              <p:ext uri="{D42A27DB-BD31-4B8C-83A1-F6EECF244321}">
                <p14:modId xmlns:p14="http://schemas.microsoft.com/office/powerpoint/2010/main" val="655527428"/>
              </p:ext>
            </p:extLst>
          </p:nvPr>
        </p:nvGraphicFramePr>
        <p:xfrm>
          <a:off x="810253" y="1525687"/>
          <a:ext cx="8721866" cy="370280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296770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06D99891-EE55-414E-BC74-5822481FF5C2}"/>
              </a:ext>
            </a:extLst>
          </p:cNvPr>
          <p:cNvSpPr/>
          <p:nvPr/>
        </p:nvSpPr>
        <p:spPr>
          <a:xfrm>
            <a:off x="10538719" y="-16976"/>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Ellipse 8">
            <a:extLst>
              <a:ext uri="{FF2B5EF4-FFF2-40B4-BE49-F238E27FC236}">
                <a16:creationId xmlns:a16="http://schemas.microsoft.com/office/drawing/2014/main" id="{7C3E967D-EC56-453E-868B-A3948DEBD2ED}"/>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Billede 9">
            <a:extLst>
              <a:ext uri="{FF2B5EF4-FFF2-40B4-BE49-F238E27FC236}">
                <a16:creationId xmlns:a16="http://schemas.microsoft.com/office/drawing/2014/main" id="{9D83E57C-D4A3-426A-8FF8-31761E1590C8}"/>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1" name="Slide Number Placeholder 3">
            <a:extLst>
              <a:ext uri="{FF2B5EF4-FFF2-40B4-BE49-F238E27FC236}">
                <a16:creationId xmlns:a16="http://schemas.microsoft.com/office/drawing/2014/main" id="{23271DD8-A2A6-45D7-B4A5-C7B16092019D}"/>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16</a:t>
            </a:fld>
            <a:endParaRPr lang="da-DK" altLang="en-US">
              <a:solidFill>
                <a:schemeClr val="bg1"/>
              </a:solidFill>
            </a:endParaRPr>
          </a:p>
        </p:txBody>
      </p:sp>
      <p:sp>
        <p:nvSpPr>
          <p:cNvPr id="18" name="Title 1">
            <a:extLst>
              <a:ext uri="{FF2B5EF4-FFF2-40B4-BE49-F238E27FC236}">
                <a16:creationId xmlns:a16="http://schemas.microsoft.com/office/drawing/2014/main" id="{CDB04376-188D-BC98-0990-6CE0205A99DE}"/>
              </a:ext>
            </a:extLst>
          </p:cNvPr>
          <p:cNvSpPr txBox="1">
            <a:spLocks/>
          </p:cNvSpPr>
          <p:nvPr/>
        </p:nvSpPr>
        <p:spPr>
          <a:xfrm>
            <a:off x="223331" y="230111"/>
            <a:ext cx="9701451" cy="1114634"/>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3500" b="1">
                <a:solidFill>
                  <a:srgbClr val="297A77"/>
                </a:solidFill>
                <a:latin typeface="+mn-lt"/>
              </a:rPr>
              <a:t>4: Hvad oplever du som problemer ved dosisdispensering i dit virke og for patienten?</a:t>
            </a:r>
            <a:br>
              <a:rPr lang="da-DK" b="1">
                <a:solidFill>
                  <a:srgbClr val="297A77"/>
                </a:solidFill>
                <a:latin typeface="+mn-lt"/>
              </a:rPr>
            </a:br>
            <a:r>
              <a:rPr lang="da-DK" sz="2200" b="1">
                <a:solidFill>
                  <a:srgbClr val="297A77"/>
                </a:solidFill>
                <a:latin typeface="+mn-lt"/>
              </a:rPr>
              <a:t>Resultater fra klyngens besvarelser på spørgeskemaet (mulighed for flere svar)</a:t>
            </a:r>
            <a:endParaRPr lang="da-DK" b="1">
              <a:solidFill>
                <a:srgbClr val="297A77"/>
              </a:solidFill>
              <a:latin typeface="+mn-lt"/>
            </a:endParaRPr>
          </a:p>
        </p:txBody>
      </p:sp>
      <p:graphicFrame>
        <p:nvGraphicFramePr>
          <p:cNvPr id="2" name="Diagram 1">
            <a:extLst>
              <a:ext uri="{FF2B5EF4-FFF2-40B4-BE49-F238E27FC236}">
                <a16:creationId xmlns:a16="http://schemas.microsoft.com/office/drawing/2014/main" id="{47DEA9A3-7804-D48D-FE70-DF8617174323}"/>
              </a:ext>
            </a:extLst>
          </p:cNvPr>
          <p:cNvGraphicFramePr>
            <a:graphicFrameLocks/>
          </p:cNvGraphicFramePr>
          <p:nvPr>
            <p:extLst>
              <p:ext uri="{D42A27DB-BD31-4B8C-83A1-F6EECF244321}">
                <p14:modId xmlns:p14="http://schemas.microsoft.com/office/powerpoint/2010/main" val="1677691874"/>
              </p:ext>
            </p:extLst>
          </p:nvPr>
        </p:nvGraphicFramePr>
        <p:xfrm>
          <a:off x="371817" y="1525603"/>
          <a:ext cx="9732329" cy="510228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463059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06D99891-EE55-414E-BC74-5822481FF5C2}"/>
              </a:ext>
            </a:extLst>
          </p:cNvPr>
          <p:cNvSpPr/>
          <p:nvPr/>
        </p:nvSpPr>
        <p:spPr>
          <a:xfrm>
            <a:off x="10538719" y="-16976"/>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Ellipse 8">
            <a:extLst>
              <a:ext uri="{FF2B5EF4-FFF2-40B4-BE49-F238E27FC236}">
                <a16:creationId xmlns:a16="http://schemas.microsoft.com/office/drawing/2014/main" id="{7C3E967D-EC56-453E-868B-A3948DEBD2ED}"/>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Billede 9">
            <a:extLst>
              <a:ext uri="{FF2B5EF4-FFF2-40B4-BE49-F238E27FC236}">
                <a16:creationId xmlns:a16="http://schemas.microsoft.com/office/drawing/2014/main" id="{9D83E57C-D4A3-426A-8FF8-31761E1590C8}"/>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1" name="Slide Number Placeholder 3">
            <a:extLst>
              <a:ext uri="{FF2B5EF4-FFF2-40B4-BE49-F238E27FC236}">
                <a16:creationId xmlns:a16="http://schemas.microsoft.com/office/drawing/2014/main" id="{23271DD8-A2A6-45D7-B4A5-C7B16092019D}"/>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17</a:t>
            </a:fld>
            <a:endParaRPr lang="da-DK" altLang="en-US">
              <a:solidFill>
                <a:schemeClr val="bg1"/>
              </a:solidFill>
            </a:endParaRPr>
          </a:p>
        </p:txBody>
      </p:sp>
      <p:sp>
        <p:nvSpPr>
          <p:cNvPr id="3" name="Title 1">
            <a:extLst>
              <a:ext uri="{FF2B5EF4-FFF2-40B4-BE49-F238E27FC236}">
                <a16:creationId xmlns:a16="http://schemas.microsoft.com/office/drawing/2014/main" id="{8DFE505E-E9E9-7CD6-919B-5664A18D71BD}"/>
              </a:ext>
            </a:extLst>
          </p:cNvPr>
          <p:cNvSpPr txBox="1">
            <a:spLocks/>
          </p:cNvSpPr>
          <p:nvPr/>
        </p:nvSpPr>
        <p:spPr>
          <a:xfrm>
            <a:off x="223331" y="361908"/>
            <a:ext cx="9701451" cy="1114634"/>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3500" b="1">
                <a:solidFill>
                  <a:srgbClr val="297A77"/>
                </a:solidFill>
                <a:latin typeface="+mn-lt"/>
              </a:rPr>
              <a:t>4:  Andet - Hvad oplever du som problemer ved dosisdispensering i dit virke og for patienten?</a:t>
            </a:r>
            <a:br>
              <a:rPr lang="da-DK" sz="1400" b="1">
                <a:solidFill>
                  <a:srgbClr val="297A77"/>
                </a:solidFill>
                <a:latin typeface="+mn-lt"/>
              </a:rPr>
            </a:br>
            <a:r>
              <a:rPr lang="da-DK" sz="2200" b="1">
                <a:solidFill>
                  <a:srgbClr val="297A77"/>
                </a:solidFill>
                <a:latin typeface="+mn-lt"/>
              </a:rPr>
              <a:t>Resultater fra klyngens besvarelser på spørgeskemaet</a:t>
            </a:r>
            <a:endParaRPr lang="da-DK" sz="1400" b="1">
              <a:solidFill>
                <a:srgbClr val="297A77"/>
              </a:solidFill>
              <a:latin typeface="+mn-lt"/>
            </a:endParaRPr>
          </a:p>
        </p:txBody>
      </p:sp>
      <p:sp>
        <p:nvSpPr>
          <p:cNvPr id="2" name="Tekstfelt 1">
            <a:extLst>
              <a:ext uri="{FF2B5EF4-FFF2-40B4-BE49-F238E27FC236}">
                <a16:creationId xmlns:a16="http://schemas.microsoft.com/office/drawing/2014/main" id="{E2105CB7-760A-E943-B3BA-0CA85C53102D}"/>
              </a:ext>
            </a:extLst>
          </p:cNvPr>
          <p:cNvSpPr txBox="1"/>
          <p:nvPr/>
        </p:nvSpPr>
        <p:spPr>
          <a:xfrm>
            <a:off x="469296" y="1887955"/>
            <a:ext cx="9377609" cy="470000"/>
          </a:xfrm>
          <a:prstGeom prst="rect">
            <a:avLst/>
          </a:prstGeom>
          <a:noFill/>
        </p:spPr>
        <p:txBody>
          <a:bodyPr wrap="square">
            <a:spAutoFit/>
          </a:bodyPr>
          <a:lstStyle/>
          <a:p>
            <a:pPr marL="457200" indent="-457200">
              <a:lnSpc>
                <a:spcPct val="107000"/>
              </a:lnSpc>
              <a:spcAft>
                <a:spcPts val="800"/>
              </a:spcAft>
              <a:buClr>
                <a:srgbClr val="297A77"/>
              </a:buClr>
              <a:buFont typeface="+mj-lt"/>
              <a:buAutoNum type="arabicPeriod"/>
            </a:pPr>
            <a:r>
              <a:rPr lang="da-DK" sz="2400" kern="100" err="1">
                <a:effectLst/>
                <a:latin typeface="Calibri" panose="020F0502020204030204" pitchFamily="34" charset="0"/>
                <a:ea typeface="Calibri" panose="020F0502020204030204" pitchFamily="34" charset="0"/>
                <a:cs typeface="Times New Roman" panose="02020603050405020304" pitchFamily="18" charset="0"/>
              </a:rPr>
              <a:t>ddddddd</a:t>
            </a:r>
            <a:endParaRPr lang="da-DK" sz="2400" kern="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145221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06D99891-EE55-414E-BC74-5822481FF5C2}"/>
              </a:ext>
            </a:extLst>
          </p:cNvPr>
          <p:cNvSpPr/>
          <p:nvPr/>
        </p:nvSpPr>
        <p:spPr>
          <a:xfrm>
            <a:off x="10538719" y="-16976"/>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Ellipse 8">
            <a:extLst>
              <a:ext uri="{FF2B5EF4-FFF2-40B4-BE49-F238E27FC236}">
                <a16:creationId xmlns:a16="http://schemas.microsoft.com/office/drawing/2014/main" id="{7C3E967D-EC56-453E-868B-A3948DEBD2ED}"/>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Billede 9">
            <a:extLst>
              <a:ext uri="{FF2B5EF4-FFF2-40B4-BE49-F238E27FC236}">
                <a16:creationId xmlns:a16="http://schemas.microsoft.com/office/drawing/2014/main" id="{9D83E57C-D4A3-426A-8FF8-31761E1590C8}"/>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1" name="Slide Number Placeholder 3">
            <a:extLst>
              <a:ext uri="{FF2B5EF4-FFF2-40B4-BE49-F238E27FC236}">
                <a16:creationId xmlns:a16="http://schemas.microsoft.com/office/drawing/2014/main" id="{23271DD8-A2A6-45D7-B4A5-C7B16092019D}"/>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18</a:t>
            </a:fld>
            <a:endParaRPr lang="da-DK" altLang="en-US">
              <a:solidFill>
                <a:schemeClr val="bg1"/>
              </a:solidFill>
            </a:endParaRPr>
          </a:p>
        </p:txBody>
      </p:sp>
      <p:sp>
        <p:nvSpPr>
          <p:cNvPr id="14" name="Title 1">
            <a:extLst>
              <a:ext uri="{FF2B5EF4-FFF2-40B4-BE49-F238E27FC236}">
                <a16:creationId xmlns:a16="http://schemas.microsoft.com/office/drawing/2014/main" id="{5345A478-DB8B-8177-A2DE-0324B29F7277}"/>
              </a:ext>
            </a:extLst>
          </p:cNvPr>
          <p:cNvSpPr txBox="1">
            <a:spLocks/>
          </p:cNvSpPr>
          <p:nvPr/>
        </p:nvSpPr>
        <p:spPr>
          <a:xfrm>
            <a:off x="223331" y="230111"/>
            <a:ext cx="9701451" cy="1114634"/>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3500" b="1">
                <a:solidFill>
                  <a:srgbClr val="297A77"/>
                </a:solidFill>
                <a:latin typeface="+mn-lt"/>
              </a:rPr>
              <a:t>5: Hvad oplever du som godt eller potentielle fordele ved dosisdispensering i dit virke og for patienten?</a:t>
            </a:r>
          </a:p>
          <a:p>
            <a:r>
              <a:rPr lang="da-DK" sz="2200" b="1">
                <a:solidFill>
                  <a:srgbClr val="297A77"/>
                </a:solidFill>
                <a:latin typeface="+mn-lt"/>
              </a:rPr>
              <a:t>Resultater fra klyngens besvarelser på spørgeskemaet (mulighed for flere svar)</a:t>
            </a:r>
            <a:endParaRPr lang="da-DK" b="1">
              <a:solidFill>
                <a:srgbClr val="297A77"/>
              </a:solidFill>
              <a:latin typeface="+mn-lt"/>
            </a:endParaRPr>
          </a:p>
        </p:txBody>
      </p:sp>
      <p:graphicFrame>
        <p:nvGraphicFramePr>
          <p:cNvPr id="2" name="Diagram 1">
            <a:extLst>
              <a:ext uri="{FF2B5EF4-FFF2-40B4-BE49-F238E27FC236}">
                <a16:creationId xmlns:a16="http://schemas.microsoft.com/office/drawing/2014/main" id="{FF10A7B6-711E-4B70-A6E1-7082A667C474}"/>
              </a:ext>
            </a:extLst>
          </p:cNvPr>
          <p:cNvGraphicFramePr>
            <a:graphicFrameLocks/>
          </p:cNvGraphicFramePr>
          <p:nvPr>
            <p:extLst>
              <p:ext uri="{D42A27DB-BD31-4B8C-83A1-F6EECF244321}">
                <p14:modId xmlns:p14="http://schemas.microsoft.com/office/powerpoint/2010/main" val="970152103"/>
              </p:ext>
            </p:extLst>
          </p:nvPr>
        </p:nvGraphicFramePr>
        <p:xfrm>
          <a:off x="138664" y="1344745"/>
          <a:ext cx="9870783" cy="497603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4714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06D99891-EE55-414E-BC74-5822481FF5C2}"/>
              </a:ext>
            </a:extLst>
          </p:cNvPr>
          <p:cNvSpPr/>
          <p:nvPr/>
        </p:nvSpPr>
        <p:spPr>
          <a:xfrm>
            <a:off x="10538719" y="-16976"/>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Ellipse 8">
            <a:extLst>
              <a:ext uri="{FF2B5EF4-FFF2-40B4-BE49-F238E27FC236}">
                <a16:creationId xmlns:a16="http://schemas.microsoft.com/office/drawing/2014/main" id="{7C3E967D-EC56-453E-868B-A3948DEBD2ED}"/>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Billede 9">
            <a:extLst>
              <a:ext uri="{FF2B5EF4-FFF2-40B4-BE49-F238E27FC236}">
                <a16:creationId xmlns:a16="http://schemas.microsoft.com/office/drawing/2014/main" id="{9D83E57C-D4A3-426A-8FF8-31761E1590C8}"/>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1" name="Slide Number Placeholder 3">
            <a:extLst>
              <a:ext uri="{FF2B5EF4-FFF2-40B4-BE49-F238E27FC236}">
                <a16:creationId xmlns:a16="http://schemas.microsoft.com/office/drawing/2014/main" id="{23271DD8-A2A6-45D7-B4A5-C7B16092019D}"/>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19</a:t>
            </a:fld>
            <a:endParaRPr lang="da-DK" altLang="en-US">
              <a:solidFill>
                <a:schemeClr val="bg1"/>
              </a:solidFill>
            </a:endParaRPr>
          </a:p>
        </p:txBody>
      </p:sp>
      <p:sp>
        <p:nvSpPr>
          <p:cNvPr id="3" name="Title 1">
            <a:extLst>
              <a:ext uri="{FF2B5EF4-FFF2-40B4-BE49-F238E27FC236}">
                <a16:creationId xmlns:a16="http://schemas.microsoft.com/office/drawing/2014/main" id="{8DFE505E-E9E9-7CD6-919B-5664A18D71BD}"/>
              </a:ext>
            </a:extLst>
          </p:cNvPr>
          <p:cNvSpPr txBox="1">
            <a:spLocks/>
          </p:cNvSpPr>
          <p:nvPr/>
        </p:nvSpPr>
        <p:spPr>
          <a:xfrm>
            <a:off x="223331" y="361908"/>
            <a:ext cx="9701451" cy="1114634"/>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3500" b="1">
                <a:solidFill>
                  <a:srgbClr val="297A77"/>
                </a:solidFill>
                <a:latin typeface="+mn-lt"/>
              </a:rPr>
              <a:t>5: Andet - Hvad oplever du som godt eller potentielle ved dosisdispensering i dit virke og for patienten?</a:t>
            </a:r>
          </a:p>
          <a:p>
            <a:r>
              <a:rPr lang="da-DK" sz="2200" b="1">
                <a:solidFill>
                  <a:srgbClr val="297A77"/>
                </a:solidFill>
                <a:latin typeface="+mn-lt"/>
              </a:rPr>
              <a:t>Resultate</a:t>
            </a:r>
            <a:r>
              <a:rPr lang="da-DK" sz="2400" b="1">
                <a:solidFill>
                  <a:srgbClr val="297A77"/>
                </a:solidFill>
                <a:latin typeface="+mn-lt"/>
              </a:rPr>
              <a:t>r</a:t>
            </a:r>
            <a:r>
              <a:rPr lang="da-DK" sz="2200" b="1">
                <a:solidFill>
                  <a:srgbClr val="297A77"/>
                </a:solidFill>
                <a:latin typeface="+mn-lt"/>
              </a:rPr>
              <a:t> fra klyngens besvarelser på spørgeskemaet (mulighed for flere svar)</a:t>
            </a:r>
            <a:endParaRPr lang="da-DK" b="1">
              <a:solidFill>
                <a:srgbClr val="297A77"/>
              </a:solidFill>
              <a:latin typeface="+mn-lt"/>
            </a:endParaRPr>
          </a:p>
        </p:txBody>
      </p:sp>
      <p:sp>
        <p:nvSpPr>
          <p:cNvPr id="2" name="Tekstfelt 1">
            <a:extLst>
              <a:ext uri="{FF2B5EF4-FFF2-40B4-BE49-F238E27FC236}">
                <a16:creationId xmlns:a16="http://schemas.microsoft.com/office/drawing/2014/main" id="{E2105CB7-760A-E943-B3BA-0CA85C53102D}"/>
              </a:ext>
            </a:extLst>
          </p:cNvPr>
          <p:cNvSpPr txBox="1"/>
          <p:nvPr/>
        </p:nvSpPr>
        <p:spPr>
          <a:xfrm>
            <a:off x="469296" y="1887955"/>
            <a:ext cx="9377609" cy="865173"/>
          </a:xfrm>
          <a:prstGeom prst="rect">
            <a:avLst/>
          </a:prstGeom>
          <a:noFill/>
        </p:spPr>
        <p:txBody>
          <a:bodyPr wrap="square">
            <a:spAutoFit/>
          </a:bodyPr>
          <a:lstStyle/>
          <a:p>
            <a:pPr marL="457200" indent="-457200">
              <a:lnSpc>
                <a:spcPct val="107000"/>
              </a:lnSpc>
              <a:spcAft>
                <a:spcPts val="800"/>
              </a:spcAft>
              <a:buClr>
                <a:srgbClr val="297A77"/>
              </a:buClr>
              <a:buFont typeface="+mj-lt"/>
              <a:buAutoNum type="arabicPeriod"/>
            </a:pPr>
            <a:r>
              <a:rPr lang="da-DK" sz="2400" kern="100">
                <a:effectLst/>
                <a:latin typeface="Calibri" panose="020F0502020204030204" pitchFamily="34" charset="0"/>
                <a:ea typeface="Calibri" panose="020F0502020204030204" pitchFamily="34" charset="0"/>
                <a:cs typeface="Times New Roman" panose="02020603050405020304" pitchFamily="18" charset="0"/>
              </a:rPr>
              <a:t>Måske lettere for hjemmesygeplejerskerne og plejehjemspersonale så de ikke skal dosere</a:t>
            </a:r>
          </a:p>
        </p:txBody>
      </p:sp>
    </p:spTree>
    <p:extLst>
      <p:ext uri="{BB962C8B-B14F-4D97-AF65-F5344CB8AC3E}">
        <p14:creationId xmlns:p14="http://schemas.microsoft.com/office/powerpoint/2010/main" val="864485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147867" y="245484"/>
            <a:ext cx="10633364" cy="1325563"/>
          </a:xfrm>
        </p:spPr>
        <p:txBody>
          <a:bodyPr>
            <a:normAutofit/>
          </a:bodyPr>
          <a:lstStyle/>
          <a:p>
            <a:r>
              <a:rPr lang="da-DK" b="1">
                <a:solidFill>
                  <a:srgbClr val="297A77"/>
                </a:solidFill>
                <a:latin typeface="+mn-lt"/>
              </a:rPr>
              <a:t>Formål med dagens møde</a:t>
            </a: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a:t>
            </a:fld>
            <a:endParaRPr lang="da-DK" altLang="en-US">
              <a:solidFill>
                <a:schemeClr val="bg1"/>
              </a:solidFill>
            </a:endParaRPr>
          </a:p>
        </p:txBody>
      </p:sp>
      <p:sp>
        <p:nvSpPr>
          <p:cNvPr id="14" name="Pladsholder til indhold 6">
            <a:extLst>
              <a:ext uri="{FF2B5EF4-FFF2-40B4-BE49-F238E27FC236}">
                <a16:creationId xmlns:a16="http://schemas.microsoft.com/office/drawing/2014/main" id="{296738B0-900A-D96F-6DEA-F55B9BEC709E}"/>
              </a:ext>
            </a:extLst>
          </p:cNvPr>
          <p:cNvSpPr>
            <a:spLocks noGrp="1"/>
          </p:cNvSpPr>
          <p:nvPr>
            <p:ph idx="1"/>
          </p:nvPr>
        </p:nvSpPr>
        <p:spPr>
          <a:xfrm>
            <a:off x="253784" y="1336714"/>
            <a:ext cx="9096540" cy="5072038"/>
          </a:xfrm>
        </p:spPr>
        <p:txBody>
          <a:bodyPr>
            <a:normAutofit/>
          </a:bodyPr>
          <a:lstStyle/>
          <a:p>
            <a:pPr marL="0" indent="0">
              <a:buNone/>
            </a:pPr>
            <a:r>
              <a:rPr lang="da-DK" sz="2400" b="1" dirty="0"/>
              <a:t>Formålet med mødet er at give klyngen et </a:t>
            </a:r>
            <a:r>
              <a:rPr lang="da-DK" sz="2400" b="1" u="sng" dirty="0"/>
              <a:t>indblik i deres brug af dosisdispenseret medicin</a:t>
            </a:r>
            <a:r>
              <a:rPr lang="da-DK" sz="2400" b="1" dirty="0"/>
              <a:t> og </a:t>
            </a:r>
            <a:r>
              <a:rPr lang="da-DK" sz="2400" b="1" u="sng" dirty="0"/>
              <a:t>styrke samarbejdet </a:t>
            </a:r>
            <a:r>
              <a:rPr lang="da-DK" sz="2400" b="1" dirty="0"/>
              <a:t>mellem kommune, apotek og almen praksis. Dette ved at:</a:t>
            </a:r>
            <a:endParaRPr lang="da-DK" sz="2400" dirty="0"/>
          </a:p>
          <a:p>
            <a:pPr>
              <a:buClr>
                <a:srgbClr val="297A77"/>
              </a:buClr>
            </a:pPr>
            <a:r>
              <a:rPr lang="da-DK" sz="2400" dirty="0"/>
              <a:t>Få indsigt i klyngens brug af dosisdispenseret medicin og holdning herom</a:t>
            </a:r>
          </a:p>
          <a:p>
            <a:pPr>
              <a:buClr>
                <a:srgbClr val="297A77"/>
              </a:buClr>
            </a:pPr>
            <a:r>
              <a:rPr lang="da-DK" sz="2400" dirty="0">
                <a:solidFill>
                  <a:srgbClr val="231F20"/>
                </a:solidFill>
                <a:latin typeface="Calibri" panose="020F0502020204030204" pitchFamily="34" charset="0"/>
                <a:ea typeface="Calibri" panose="020F0502020204030204" pitchFamily="34" charset="0"/>
              </a:rPr>
              <a:t>G</a:t>
            </a:r>
            <a:r>
              <a:rPr lang="da-DK" sz="2400" dirty="0">
                <a:solidFill>
                  <a:srgbClr val="231F20"/>
                </a:solidFill>
                <a:effectLst/>
                <a:latin typeface="Calibri" panose="020F0502020204030204" pitchFamily="34" charset="0"/>
                <a:ea typeface="Calibri" panose="020F0502020204030204" pitchFamily="34" charset="0"/>
              </a:rPr>
              <a:t>ive klyngen mulighed for at drøfte fordele og ulemper og få viden om dosisdispensering i samarbejde med apoteket</a:t>
            </a:r>
          </a:p>
          <a:p>
            <a:pPr>
              <a:buClr>
                <a:srgbClr val="297A77"/>
              </a:buClr>
            </a:pPr>
            <a:r>
              <a:rPr lang="da-DK" sz="2400" dirty="0"/>
              <a:t>Initiere respektfuld dialog med kommunen om eventuelle samarbejdsflader blandt relevante patientgrupper</a:t>
            </a:r>
          </a:p>
          <a:p>
            <a:pPr>
              <a:buClr>
                <a:srgbClr val="297A77"/>
              </a:buClr>
            </a:pPr>
            <a:r>
              <a:rPr lang="da-DK" sz="2400" dirty="0"/>
              <a:t>Overveje om der ligger et uforløst potentiale hos den enkelte praksis og/eller i klyngen</a:t>
            </a:r>
          </a:p>
          <a:p>
            <a:pPr>
              <a:buClr>
                <a:srgbClr val="297A77"/>
              </a:buClr>
            </a:pPr>
            <a:r>
              <a:rPr lang="da-DK" sz="2400" dirty="0"/>
              <a:t>Træffe beslutning om at foretage konkrete ændringer og følge op herpå</a:t>
            </a:r>
          </a:p>
          <a:p>
            <a:pPr>
              <a:buClr>
                <a:srgbClr val="297A77"/>
              </a:buClr>
            </a:pPr>
            <a:endParaRPr lang="da-DK" sz="2400" dirty="0"/>
          </a:p>
        </p:txBody>
      </p:sp>
    </p:spTree>
    <p:extLst>
      <p:ext uri="{BB962C8B-B14F-4D97-AF65-F5344CB8AC3E}">
        <p14:creationId xmlns:p14="http://schemas.microsoft.com/office/powerpoint/2010/main" val="22523192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626301" y="365125"/>
            <a:ext cx="9643114" cy="1325563"/>
          </a:xfrm>
        </p:spPr>
        <p:txBody>
          <a:bodyPr>
            <a:normAutofit/>
          </a:bodyPr>
          <a:lstStyle/>
          <a:p>
            <a:r>
              <a:rPr lang="da-DK" sz="3600" b="1">
                <a:solidFill>
                  <a:srgbClr val="297A77"/>
                </a:solidFill>
                <a:latin typeface="+mn-lt"/>
              </a:rPr>
              <a:t>Sidemandssamtale (5 min.)</a:t>
            </a:r>
            <a:br>
              <a:rPr lang="da-DK" sz="3200" b="1">
                <a:solidFill>
                  <a:srgbClr val="297A77"/>
                </a:solidFill>
                <a:latin typeface="+mn-lt"/>
              </a:rPr>
            </a:br>
            <a:r>
              <a:rPr lang="da-DK" sz="2200" b="1">
                <a:solidFill>
                  <a:srgbClr val="297A77"/>
                </a:solidFill>
                <a:latin typeface="+mn-lt"/>
              </a:rPr>
              <a:t>Kig i uddelingskopier - spørgsmål 1 til 5</a:t>
            </a: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516371" y="1508288"/>
            <a:ext cx="9432602" cy="4679215"/>
          </a:xfrm>
        </p:spPr>
        <p:txBody>
          <a:bodyPr vert="horz" lIns="91440" tIns="45720" rIns="91440" bIns="45720" rtlCol="0" anchor="t">
            <a:noAutofit/>
          </a:bodyPr>
          <a:lstStyle/>
          <a:p>
            <a:pPr>
              <a:lnSpc>
                <a:spcPct val="110000"/>
              </a:lnSpc>
              <a:buClr>
                <a:srgbClr val="297A77"/>
              </a:buClr>
              <a:buSzPct val="105000"/>
              <a:tabLst>
                <a:tab pos="520700" algn="l"/>
                <a:tab pos="521335" algn="l"/>
              </a:tabLst>
            </a:pPr>
            <a:endParaRPr lang="da-DK"/>
          </a:p>
          <a:p>
            <a:pPr>
              <a:lnSpc>
                <a:spcPct val="110000"/>
              </a:lnSpc>
              <a:buClr>
                <a:srgbClr val="297A77"/>
              </a:buClr>
              <a:buSzPct val="105000"/>
              <a:tabLst>
                <a:tab pos="520700" algn="l"/>
                <a:tab pos="521335" algn="l"/>
              </a:tabLst>
            </a:pPr>
            <a:r>
              <a:rPr lang="da-DK"/>
              <a:t>Hvad tænker du om klyngens resultater?</a:t>
            </a:r>
          </a:p>
          <a:p>
            <a:pPr>
              <a:lnSpc>
                <a:spcPct val="110000"/>
              </a:lnSpc>
              <a:buClr>
                <a:srgbClr val="297A77"/>
              </a:buClr>
              <a:buSzPct val="105000"/>
              <a:tabLst>
                <a:tab pos="520700" algn="l"/>
                <a:tab pos="521335" algn="l"/>
              </a:tabLst>
            </a:pPr>
            <a:r>
              <a:rPr lang="da-DK"/>
              <a:t>Er der noget, der kommer bag på dig? </a:t>
            </a:r>
          </a:p>
          <a:p>
            <a:pPr>
              <a:lnSpc>
                <a:spcPct val="110000"/>
              </a:lnSpc>
              <a:buClr>
                <a:srgbClr val="297A77"/>
              </a:buClr>
              <a:buSzPct val="105000"/>
              <a:tabLst>
                <a:tab pos="520700" algn="l"/>
                <a:tab pos="521335" algn="l"/>
              </a:tabLst>
            </a:pPr>
            <a:r>
              <a:rPr lang="da-DK"/>
              <a:t>Hvordan er min arbejdsgang sammenlignet med mine kollegaer?</a:t>
            </a:r>
          </a:p>
          <a:p>
            <a:pPr>
              <a:lnSpc>
                <a:spcPct val="110000"/>
              </a:lnSpc>
              <a:buClr>
                <a:srgbClr val="297A77"/>
              </a:buClr>
              <a:buSzPct val="105000"/>
              <a:tabLst>
                <a:tab pos="520700" algn="l"/>
                <a:tab pos="521335" algn="l"/>
              </a:tabLst>
            </a:pPr>
            <a:r>
              <a:rPr lang="da-DK"/>
              <a:t>Hvilke begrænsninger og fordele har dosisdispensering for min praksis og mine patienter?</a:t>
            </a:r>
          </a:p>
          <a:p>
            <a:pPr>
              <a:lnSpc>
                <a:spcPct val="110000"/>
              </a:lnSpc>
              <a:buClr>
                <a:srgbClr val="297A77"/>
              </a:buClr>
              <a:buSzPct val="105000"/>
              <a:tabLst>
                <a:tab pos="520700" algn="l"/>
                <a:tab pos="521335" algn="l"/>
              </a:tabLst>
            </a:pPr>
            <a:endParaRPr lang="da-DK"/>
          </a:p>
          <a:p>
            <a:pPr marL="0" indent="0" algn="ctr">
              <a:lnSpc>
                <a:spcPct val="110000"/>
              </a:lnSpc>
              <a:buClr>
                <a:srgbClr val="297A77"/>
              </a:buClr>
              <a:buSzPct val="105000"/>
              <a:buNone/>
              <a:tabLst>
                <a:tab pos="520700" algn="l"/>
                <a:tab pos="521335" algn="l"/>
              </a:tabLst>
            </a:pPr>
            <a:r>
              <a:rPr lang="da-DK" u="sng"/>
              <a:t>Overvej gerne hvad I vil dele med resten af klyngen i plenum</a:t>
            </a:r>
          </a:p>
          <a:p>
            <a:pPr algn="ctr">
              <a:lnSpc>
                <a:spcPct val="110000"/>
              </a:lnSpc>
              <a:buClr>
                <a:srgbClr val="297A77"/>
              </a:buClr>
              <a:buSzPct val="105000"/>
              <a:tabLst>
                <a:tab pos="520700" algn="l"/>
                <a:tab pos="521335" algn="l"/>
              </a:tabLst>
            </a:pPr>
            <a:endParaRPr lang="da-DK"/>
          </a:p>
          <a:p>
            <a:pPr>
              <a:lnSpc>
                <a:spcPct val="110000"/>
              </a:lnSpc>
              <a:buClr>
                <a:srgbClr val="297A77"/>
              </a:buClr>
              <a:buSzPct val="105000"/>
              <a:tabLst>
                <a:tab pos="520700" algn="l"/>
                <a:tab pos="521335" algn="l"/>
              </a:tabLst>
            </a:pPr>
            <a:endParaRPr lang="da-DK"/>
          </a:p>
          <a:p>
            <a:pPr marL="0" indent="0">
              <a:buNone/>
            </a:pPr>
            <a:r>
              <a:rPr lang="da-DK"/>
              <a:t>               </a:t>
            </a:r>
          </a:p>
          <a:p>
            <a:pPr marL="0" indent="0">
              <a:lnSpc>
                <a:spcPct val="100000"/>
              </a:lnSpc>
              <a:buNone/>
            </a:pPr>
            <a:endParaRPr lang="da-DK" b="1">
              <a:solidFill>
                <a:srgbClr val="297A77"/>
              </a:solidFill>
              <a:ea typeface="+mj-ea"/>
              <a:cs typeface="+mj-cs"/>
            </a:endParaRPr>
          </a:p>
          <a:p>
            <a:pPr marL="0" indent="0">
              <a:lnSpc>
                <a:spcPct val="100000"/>
              </a:lnSpc>
              <a:buNone/>
            </a:pPr>
            <a:r>
              <a:rPr lang="da-DK" b="1">
                <a:solidFill>
                  <a:srgbClr val="297A77"/>
                </a:solidFill>
                <a:ea typeface="+mj-ea"/>
                <a:cs typeface="+mj-cs"/>
              </a:rPr>
              <a:t>           </a:t>
            </a:r>
          </a:p>
          <a:p>
            <a:pPr marL="0" indent="0">
              <a:buNone/>
            </a:pPr>
            <a:endParaRPr lang="da-DK"/>
          </a:p>
          <a:p>
            <a:pPr marL="0" indent="0">
              <a:buNone/>
            </a:pPr>
            <a:endParaRPr lang="da-DK" b="1">
              <a:solidFill>
                <a:srgbClr val="297A77"/>
              </a:solidFill>
              <a:latin typeface="+mn-lt"/>
            </a:endParaRPr>
          </a:p>
          <a:p>
            <a:pPr marL="0" indent="0">
              <a:buNone/>
            </a:pPr>
            <a:endParaRPr lang="da-DK"/>
          </a:p>
        </p:txBody>
      </p:sp>
      <p:sp>
        <p:nvSpPr>
          <p:cNvPr id="8" name="Rektangel 7">
            <a:extLst>
              <a:ext uri="{FF2B5EF4-FFF2-40B4-BE49-F238E27FC236}">
                <a16:creationId xmlns:a16="http://schemas.microsoft.com/office/drawing/2014/main" id="{174B8E1B-F614-4684-8E6C-6D8E39E23302}"/>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6A9F6E65-3AD4-4C11-8B62-7924E018567A}"/>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Slide Number Placeholder 3">
            <a:extLst>
              <a:ext uri="{FF2B5EF4-FFF2-40B4-BE49-F238E27FC236}">
                <a16:creationId xmlns:a16="http://schemas.microsoft.com/office/drawing/2014/main" id="{7BDEA4DD-E6E4-4058-B078-1AA21809C2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20</a:t>
            </a:fld>
            <a:endParaRPr lang="da-DK" altLang="en-US">
              <a:solidFill>
                <a:schemeClr val="bg1"/>
              </a:solidFill>
            </a:endParaRPr>
          </a:p>
        </p:txBody>
      </p:sp>
      <p:pic>
        <p:nvPicPr>
          <p:cNvPr id="13" name="Billede 12">
            <a:extLst>
              <a:ext uri="{FF2B5EF4-FFF2-40B4-BE49-F238E27FC236}">
                <a16:creationId xmlns:a16="http://schemas.microsoft.com/office/drawing/2014/main" id="{58337C70-6F5E-41D8-B20F-83B97EBA185E}"/>
              </a:ext>
            </a:extLst>
          </p:cNvPr>
          <p:cNvPicPr>
            <a:picLocks noChangeAspect="1"/>
          </p:cNvPicPr>
          <p:nvPr/>
        </p:nvPicPr>
        <p:blipFill>
          <a:blip r:embed="rId3"/>
          <a:stretch>
            <a:fillRect/>
          </a:stretch>
        </p:blipFill>
        <p:spPr>
          <a:xfrm>
            <a:off x="9948973" y="2804805"/>
            <a:ext cx="1248389" cy="1248389"/>
          </a:xfrm>
          <a:prstGeom prst="rect">
            <a:avLst/>
          </a:prstGeom>
        </p:spPr>
      </p:pic>
    </p:spTree>
    <p:extLst>
      <p:ext uri="{BB962C8B-B14F-4D97-AF65-F5344CB8AC3E}">
        <p14:creationId xmlns:p14="http://schemas.microsoft.com/office/powerpoint/2010/main" val="31245644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626301" y="365125"/>
            <a:ext cx="9643114" cy="1325563"/>
          </a:xfrm>
        </p:spPr>
        <p:txBody>
          <a:bodyPr>
            <a:normAutofit/>
          </a:bodyPr>
          <a:lstStyle/>
          <a:p>
            <a:r>
              <a:rPr lang="da-DK" sz="3600" b="1">
                <a:solidFill>
                  <a:srgbClr val="297A77"/>
                </a:solidFill>
                <a:latin typeface="+mn-lt"/>
              </a:rPr>
              <a:t>Plenum: Hvad har I særligt bemærket? (5 min.)</a:t>
            </a:r>
            <a:br>
              <a:rPr lang="da-DK" sz="3200" b="1">
                <a:solidFill>
                  <a:srgbClr val="297A77"/>
                </a:solidFill>
                <a:latin typeface="+mn-lt"/>
              </a:rPr>
            </a:br>
            <a:r>
              <a:rPr lang="da-DK" sz="2200" b="1">
                <a:solidFill>
                  <a:srgbClr val="297A77"/>
                </a:solidFill>
                <a:latin typeface="+mn-lt"/>
              </a:rPr>
              <a:t>Klyngemedlemmer deler ud af deres diskussioner til resten af klyngen</a:t>
            </a: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516371" y="1508288"/>
            <a:ext cx="9432602" cy="4679215"/>
          </a:xfrm>
        </p:spPr>
        <p:txBody>
          <a:bodyPr vert="horz" lIns="91440" tIns="45720" rIns="91440" bIns="45720" rtlCol="0" anchor="t">
            <a:noAutofit/>
          </a:bodyPr>
          <a:lstStyle/>
          <a:p>
            <a:pPr>
              <a:lnSpc>
                <a:spcPct val="110000"/>
              </a:lnSpc>
              <a:buClr>
                <a:srgbClr val="297A77"/>
              </a:buClr>
              <a:buSzPct val="105000"/>
              <a:tabLst>
                <a:tab pos="520700" algn="l"/>
                <a:tab pos="521335" algn="l"/>
              </a:tabLst>
            </a:pPr>
            <a:endParaRPr lang="da-DK" sz="2800"/>
          </a:p>
          <a:p>
            <a:pPr>
              <a:lnSpc>
                <a:spcPct val="110000"/>
              </a:lnSpc>
              <a:buClr>
                <a:srgbClr val="297A77"/>
              </a:buClr>
              <a:buSzPct val="105000"/>
              <a:tabLst>
                <a:tab pos="520700" algn="l"/>
                <a:tab pos="521335" algn="l"/>
              </a:tabLst>
            </a:pPr>
            <a:r>
              <a:rPr lang="da-DK" sz="2800"/>
              <a:t>Hvad har I talt om?</a:t>
            </a:r>
          </a:p>
          <a:p>
            <a:pPr>
              <a:lnSpc>
                <a:spcPct val="110000"/>
              </a:lnSpc>
              <a:buClr>
                <a:srgbClr val="297A77"/>
              </a:buClr>
              <a:buSzPct val="105000"/>
              <a:tabLst>
                <a:tab pos="520700" algn="l"/>
                <a:tab pos="521335" algn="l"/>
              </a:tabLst>
            </a:pPr>
            <a:r>
              <a:rPr lang="da-DK"/>
              <a:t>Del de vigtigste pointer med resten af klyngen</a:t>
            </a:r>
          </a:p>
          <a:p>
            <a:pPr marL="0" indent="0">
              <a:buNone/>
            </a:pPr>
            <a:r>
              <a:rPr lang="da-DK"/>
              <a:t>               </a:t>
            </a:r>
          </a:p>
          <a:p>
            <a:pPr marL="0" indent="0">
              <a:lnSpc>
                <a:spcPct val="100000"/>
              </a:lnSpc>
              <a:buNone/>
            </a:pPr>
            <a:endParaRPr lang="da-DK" b="1">
              <a:solidFill>
                <a:srgbClr val="297A77"/>
              </a:solidFill>
              <a:ea typeface="+mj-ea"/>
              <a:cs typeface="+mj-cs"/>
            </a:endParaRPr>
          </a:p>
          <a:p>
            <a:pPr marL="0" indent="0">
              <a:lnSpc>
                <a:spcPct val="100000"/>
              </a:lnSpc>
              <a:buNone/>
            </a:pPr>
            <a:r>
              <a:rPr lang="da-DK" b="1">
                <a:solidFill>
                  <a:srgbClr val="297A77"/>
                </a:solidFill>
                <a:ea typeface="+mj-ea"/>
                <a:cs typeface="+mj-cs"/>
              </a:rPr>
              <a:t>           </a:t>
            </a:r>
          </a:p>
          <a:p>
            <a:pPr marL="0" indent="0">
              <a:buNone/>
            </a:pPr>
            <a:endParaRPr lang="da-DK"/>
          </a:p>
          <a:p>
            <a:pPr marL="0" indent="0">
              <a:buNone/>
            </a:pPr>
            <a:endParaRPr lang="da-DK" b="1">
              <a:solidFill>
                <a:srgbClr val="297A77"/>
              </a:solidFill>
              <a:latin typeface="+mn-lt"/>
            </a:endParaRPr>
          </a:p>
          <a:p>
            <a:pPr marL="0" indent="0">
              <a:buNone/>
            </a:pPr>
            <a:endParaRPr lang="da-DK"/>
          </a:p>
        </p:txBody>
      </p:sp>
      <p:sp>
        <p:nvSpPr>
          <p:cNvPr id="8" name="Rektangel 7">
            <a:extLst>
              <a:ext uri="{FF2B5EF4-FFF2-40B4-BE49-F238E27FC236}">
                <a16:creationId xmlns:a16="http://schemas.microsoft.com/office/drawing/2014/main" id="{174B8E1B-F614-4684-8E6C-6D8E39E23302}"/>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6A9F6E65-3AD4-4C11-8B62-7924E018567A}"/>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Slide Number Placeholder 3">
            <a:extLst>
              <a:ext uri="{FF2B5EF4-FFF2-40B4-BE49-F238E27FC236}">
                <a16:creationId xmlns:a16="http://schemas.microsoft.com/office/drawing/2014/main" id="{7BDEA4DD-E6E4-4058-B078-1AA21809C2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21</a:t>
            </a:fld>
            <a:endParaRPr lang="da-DK" altLang="en-US">
              <a:solidFill>
                <a:schemeClr val="bg1"/>
              </a:solidFill>
            </a:endParaRPr>
          </a:p>
        </p:txBody>
      </p:sp>
      <p:pic>
        <p:nvPicPr>
          <p:cNvPr id="13" name="Billede 12">
            <a:extLst>
              <a:ext uri="{FF2B5EF4-FFF2-40B4-BE49-F238E27FC236}">
                <a16:creationId xmlns:a16="http://schemas.microsoft.com/office/drawing/2014/main" id="{58337C70-6F5E-41D8-B20F-83B97EBA185E}"/>
              </a:ext>
            </a:extLst>
          </p:cNvPr>
          <p:cNvPicPr>
            <a:picLocks noChangeAspect="1"/>
          </p:cNvPicPr>
          <p:nvPr/>
        </p:nvPicPr>
        <p:blipFill>
          <a:blip r:embed="rId3"/>
          <a:stretch>
            <a:fillRect/>
          </a:stretch>
        </p:blipFill>
        <p:spPr>
          <a:xfrm>
            <a:off x="9948973" y="2804805"/>
            <a:ext cx="1248389" cy="1248389"/>
          </a:xfrm>
          <a:prstGeom prst="rect">
            <a:avLst/>
          </a:prstGeom>
        </p:spPr>
      </p:pic>
    </p:spTree>
    <p:extLst>
      <p:ext uri="{BB962C8B-B14F-4D97-AF65-F5344CB8AC3E}">
        <p14:creationId xmlns:p14="http://schemas.microsoft.com/office/powerpoint/2010/main" val="34483765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afrundede hjørner 8">
            <a:extLst>
              <a:ext uri="{FF2B5EF4-FFF2-40B4-BE49-F238E27FC236}">
                <a16:creationId xmlns:a16="http://schemas.microsoft.com/office/drawing/2014/main" id="{A163E878-1D7B-FEE8-4946-1E5DDF868E99}"/>
              </a:ext>
            </a:extLst>
          </p:cNvPr>
          <p:cNvSpPr/>
          <p:nvPr/>
        </p:nvSpPr>
        <p:spPr>
          <a:xfrm>
            <a:off x="7245550" y="1514763"/>
            <a:ext cx="2785583" cy="2775009"/>
          </a:xfrm>
          <a:prstGeom prst="roundRect">
            <a:avLst/>
          </a:prstGeom>
          <a:ln>
            <a:solidFill>
              <a:srgbClr val="297A77"/>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da-DK"/>
          </a:p>
        </p:txBody>
      </p:sp>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973548" y="0"/>
            <a:ext cx="9100159" cy="1716338"/>
          </a:xfrm>
        </p:spPr>
        <p:txBody>
          <a:bodyPr>
            <a:normAutofit/>
          </a:bodyPr>
          <a:lstStyle/>
          <a:p>
            <a:r>
              <a:rPr lang="da-DK" sz="3600" b="1">
                <a:solidFill>
                  <a:srgbClr val="297A77"/>
                </a:solidFill>
                <a:effectLst/>
                <a:latin typeface="+mn-lt"/>
                <a:ea typeface="Calibri" panose="020F0502020204030204" pitchFamily="34" charset="0"/>
                <a:cs typeface="Times New Roman" panose="02020603050405020304" pitchFamily="18" charset="0"/>
              </a:rPr>
              <a:t>PLO’s melding om dosisdispensering </a:t>
            </a:r>
            <a:r>
              <a:rPr lang="da-DK" sz="3600" b="1">
                <a:solidFill>
                  <a:srgbClr val="297A77"/>
                </a:solidFill>
                <a:latin typeface="+mn-lt"/>
              </a:rPr>
              <a:t>(1 min.)</a:t>
            </a:r>
            <a:br>
              <a:rPr lang="da-DK" b="1">
                <a:solidFill>
                  <a:srgbClr val="297A77"/>
                </a:solidFill>
                <a:latin typeface="+mn-lt"/>
              </a:rPr>
            </a:br>
            <a:r>
              <a:rPr lang="da-DK" sz="2400" b="1">
                <a:solidFill>
                  <a:srgbClr val="297A77"/>
                </a:solidFill>
                <a:latin typeface="+mn-lt"/>
              </a:rPr>
              <a:t>v. Karin Zimmer, praktiserende læge og bestyrelsesmedlem i PLO</a:t>
            </a:r>
            <a:endParaRPr lang="da-DK" b="1">
              <a:solidFill>
                <a:srgbClr val="3C8CFA"/>
              </a:solidFill>
              <a:latin typeface="+mn-lt"/>
            </a:endParaRPr>
          </a:p>
        </p:txBody>
      </p:sp>
      <p:sp>
        <p:nvSpPr>
          <p:cNvPr id="7" name="Slide Number Placeholder 3">
            <a:extLst>
              <a:ext uri="{FF2B5EF4-FFF2-40B4-BE49-F238E27FC236}">
                <a16:creationId xmlns:a16="http://schemas.microsoft.com/office/drawing/2014/main" id="{D75EFE38-2BBA-4153-B643-0E4369C12B44}"/>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lumMod val="75000"/>
                  </a:schemeClr>
                </a:solidFill>
              </a:rPr>
              <a:pPr algn="ctr"/>
              <a:t>22</a:t>
            </a:fld>
            <a:endParaRPr lang="da-DK" altLang="en-US">
              <a:solidFill>
                <a:schemeClr val="bg1">
                  <a:lumMod val="75000"/>
                </a:schemeClr>
              </a:solidFill>
            </a:endParaRPr>
          </a:p>
        </p:txBody>
      </p:sp>
      <p:sp>
        <p:nvSpPr>
          <p:cNvPr id="13" name="Rektangel 12">
            <a:extLst>
              <a:ext uri="{FF2B5EF4-FFF2-40B4-BE49-F238E27FC236}">
                <a16:creationId xmlns:a16="http://schemas.microsoft.com/office/drawing/2014/main" id="{217937B6-2C7C-476B-96DF-BEA1286C8364}"/>
              </a:ext>
            </a:extLst>
          </p:cNvPr>
          <p:cNvSpPr/>
          <p:nvPr/>
        </p:nvSpPr>
        <p:spPr>
          <a:xfrm>
            <a:off x="11169344"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Ellipse 10">
            <a:extLst>
              <a:ext uri="{FF2B5EF4-FFF2-40B4-BE49-F238E27FC236}">
                <a16:creationId xmlns:a16="http://schemas.microsoft.com/office/drawing/2014/main" id="{39A3C404-7E63-4A48-9549-BF52F89FB92E}"/>
              </a:ext>
            </a:extLst>
          </p:cNvPr>
          <p:cNvSpPr/>
          <p:nvPr/>
        </p:nvSpPr>
        <p:spPr>
          <a:xfrm>
            <a:off x="10161389" y="280044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Tekstfelt 7">
            <a:extLst>
              <a:ext uri="{FF2B5EF4-FFF2-40B4-BE49-F238E27FC236}">
                <a16:creationId xmlns:a16="http://schemas.microsoft.com/office/drawing/2014/main" id="{85F42C10-5BEE-44C1-4322-31A83948A2DD}"/>
              </a:ext>
            </a:extLst>
          </p:cNvPr>
          <p:cNvSpPr txBox="1"/>
          <p:nvPr/>
        </p:nvSpPr>
        <p:spPr>
          <a:xfrm>
            <a:off x="7389375" y="1623980"/>
            <a:ext cx="2430921" cy="2308324"/>
          </a:xfrm>
          <a:prstGeom prst="rect">
            <a:avLst/>
          </a:prstGeom>
          <a:noFill/>
        </p:spPr>
        <p:txBody>
          <a:bodyPr wrap="square">
            <a:spAutoFit/>
          </a:bodyPr>
          <a:lstStyle/>
          <a:p>
            <a:r>
              <a:rPr lang="da-DK" sz="1600">
                <a:effectLst/>
                <a:latin typeface="Segoe UI" panose="020B0502040204020203" pitchFamily="34" charset="0"/>
              </a:rPr>
              <a:t>Opstart af dosisdispenseret medicin honoreres med 474 kr. og registreres med ydelseskode 4500.</a:t>
            </a:r>
          </a:p>
          <a:p>
            <a:endParaRPr lang="da-DK" sz="1600">
              <a:latin typeface="Segoe UI" panose="020B0502040204020203" pitchFamily="34" charset="0"/>
            </a:endParaRPr>
          </a:p>
          <a:p>
            <a:r>
              <a:rPr lang="da-DK" sz="1600">
                <a:effectLst/>
                <a:latin typeface="Segoe UI" panose="020B0502040204020203" pitchFamily="34" charset="0"/>
              </a:rPr>
              <a:t>I ydelsen er indeholdt efterfølgende ændringer i dosispakningen.</a:t>
            </a:r>
            <a:endParaRPr lang="da-DK" sz="1600"/>
          </a:p>
        </p:txBody>
      </p:sp>
      <p:pic>
        <p:nvPicPr>
          <p:cNvPr id="15" name="Grafik 14" descr="Oplysninger kontur">
            <a:extLst>
              <a:ext uri="{FF2B5EF4-FFF2-40B4-BE49-F238E27FC236}">
                <a16:creationId xmlns:a16="http://schemas.microsoft.com/office/drawing/2014/main" id="{C48E4FCA-F687-D06E-9514-27DC6BC2905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58315" y="1611294"/>
            <a:ext cx="428521" cy="428521"/>
          </a:xfrm>
          <a:prstGeom prst="rect">
            <a:avLst/>
          </a:prstGeom>
        </p:spPr>
      </p:pic>
      <p:pic>
        <p:nvPicPr>
          <p:cNvPr id="16" name="Billede 15">
            <a:extLst>
              <a:ext uri="{FF2B5EF4-FFF2-40B4-BE49-F238E27FC236}">
                <a16:creationId xmlns:a16="http://schemas.microsoft.com/office/drawing/2014/main" id="{BD830AF6-0EF3-1F6E-FA0D-64BCB9984A1F}"/>
              </a:ext>
            </a:extLst>
          </p:cNvPr>
          <p:cNvPicPr>
            <a:picLocks noChangeAspect="1"/>
          </p:cNvPicPr>
          <p:nvPr/>
        </p:nvPicPr>
        <p:blipFill>
          <a:blip r:embed="rId6"/>
          <a:stretch>
            <a:fillRect/>
          </a:stretch>
        </p:blipFill>
        <p:spPr>
          <a:xfrm>
            <a:off x="10324274" y="2984679"/>
            <a:ext cx="1233634" cy="1257822"/>
          </a:xfrm>
          <a:prstGeom prst="rect">
            <a:avLst/>
          </a:prstGeom>
        </p:spPr>
      </p:pic>
      <p:sp>
        <p:nvSpPr>
          <p:cNvPr id="5" name="Tekstfelt 4">
            <a:extLst>
              <a:ext uri="{FF2B5EF4-FFF2-40B4-BE49-F238E27FC236}">
                <a16:creationId xmlns:a16="http://schemas.microsoft.com/office/drawing/2014/main" id="{54AA04CA-3B8B-E9AB-BAB3-32771EB2D2B6}"/>
              </a:ext>
            </a:extLst>
          </p:cNvPr>
          <p:cNvSpPr txBox="1"/>
          <p:nvPr/>
        </p:nvSpPr>
        <p:spPr>
          <a:xfrm>
            <a:off x="11694319" y="6355326"/>
            <a:ext cx="6396036" cy="261610"/>
          </a:xfrm>
          <a:prstGeom prst="rect">
            <a:avLst/>
          </a:prstGeom>
          <a:noFill/>
        </p:spPr>
        <p:txBody>
          <a:bodyPr wrap="square">
            <a:spAutoFit/>
          </a:bodyPr>
          <a:lstStyle/>
          <a:p>
            <a:fld id="{35A134F1-CBA3-4D22-9E5C-0449853882F4}" type="slidenum">
              <a:rPr lang="da-DK" altLang="en-US" sz="1100" smtClean="0">
                <a:solidFill>
                  <a:schemeClr val="bg1"/>
                </a:solidFill>
              </a:rPr>
              <a:pPr/>
              <a:t>22</a:t>
            </a:fld>
            <a:endParaRPr lang="da-DK"/>
          </a:p>
        </p:txBody>
      </p:sp>
      <p:sp>
        <p:nvSpPr>
          <p:cNvPr id="4" name="Rektangel: afrundede hjørner 3">
            <a:extLst>
              <a:ext uri="{FF2B5EF4-FFF2-40B4-BE49-F238E27FC236}">
                <a16:creationId xmlns:a16="http://schemas.microsoft.com/office/drawing/2014/main" id="{CC4B1EBF-08D3-4608-9CE1-65F87946808B}"/>
              </a:ext>
            </a:extLst>
          </p:cNvPr>
          <p:cNvSpPr/>
          <p:nvPr/>
        </p:nvSpPr>
        <p:spPr>
          <a:xfrm>
            <a:off x="7290552" y="4577979"/>
            <a:ext cx="2785583" cy="1745488"/>
          </a:xfrm>
          <a:prstGeom prst="roundRect">
            <a:avLst/>
          </a:prstGeom>
          <a:ln>
            <a:solidFill>
              <a:srgbClr val="297A77"/>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endParaRPr lang="da-DK" sz="1600">
              <a:latin typeface="Segoe UI" panose="020B0502040204020203" pitchFamily="34" charset="0"/>
            </a:endParaRPr>
          </a:p>
        </p:txBody>
      </p:sp>
      <p:pic>
        <p:nvPicPr>
          <p:cNvPr id="10" name="Grafik 9" descr="Oplysninger kontur">
            <a:extLst>
              <a:ext uri="{FF2B5EF4-FFF2-40B4-BE49-F238E27FC236}">
                <a16:creationId xmlns:a16="http://schemas.microsoft.com/office/drawing/2014/main" id="{5CDE9601-A568-6626-3DBD-0AD26D3194C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01103" y="4703358"/>
            <a:ext cx="428521" cy="428521"/>
          </a:xfrm>
          <a:prstGeom prst="rect">
            <a:avLst/>
          </a:prstGeom>
        </p:spPr>
      </p:pic>
      <p:pic>
        <p:nvPicPr>
          <p:cNvPr id="17" name="Online Media 13" title="PLO - Karin Zimmer">
            <a:hlinkClick r:id="" action="ppaction://media"/>
            <a:extLst>
              <a:ext uri="{FF2B5EF4-FFF2-40B4-BE49-F238E27FC236}">
                <a16:creationId xmlns:a16="http://schemas.microsoft.com/office/drawing/2014/main" id="{896262D5-28F2-5C71-B512-43FC1E7A1476}"/>
              </a:ext>
            </a:extLst>
          </p:cNvPr>
          <p:cNvPicPr>
            <a:picLocks noRot="1" noChangeAspect="1"/>
          </p:cNvPicPr>
          <p:nvPr>
            <a:videoFile r:link="rId1"/>
          </p:nvPr>
        </p:nvPicPr>
        <p:blipFill>
          <a:blip r:embed="rId7"/>
          <a:stretch>
            <a:fillRect/>
          </a:stretch>
        </p:blipFill>
        <p:spPr>
          <a:xfrm>
            <a:off x="1038597" y="1795342"/>
            <a:ext cx="5714326" cy="3228595"/>
          </a:xfrm>
          <a:prstGeom prst="rect">
            <a:avLst/>
          </a:prstGeom>
        </p:spPr>
      </p:pic>
      <p:sp>
        <p:nvSpPr>
          <p:cNvPr id="6" name="Tekstfelt 5">
            <a:extLst>
              <a:ext uri="{FF2B5EF4-FFF2-40B4-BE49-F238E27FC236}">
                <a16:creationId xmlns:a16="http://schemas.microsoft.com/office/drawing/2014/main" id="{54B18332-F6BB-5E73-633B-6896B0A32935}"/>
              </a:ext>
            </a:extLst>
          </p:cNvPr>
          <p:cNvSpPr txBox="1"/>
          <p:nvPr/>
        </p:nvSpPr>
        <p:spPr>
          <a:xfrm>
            <a:off x="941838" y="1266468"/>
            <a:ext cx="9046722" cy="369332"/>
          </a:xfrm>
          <a:prstGeom prst="rect">
            <a:avLst/>
          </a:prstGeom>
          <a:noFill/>
        </p:spPr>
        <p:txBody>
          <a:bodyPr wrap="square">
            <a:spAutoFit/>
          </a:bodyPr>
          <a:lstStyle/>
          <a:p>
            <a:r>
              <a:rPr lang="da-DK" sz="1800" u="sng">
                <a:solidFill>
                  <a:srgbClr val="0563C1"/>
                </a:solidFill>
                <a:effectLst/>
                <a:latin typeface="Calibri" panose="020F0502020204030204" pitchFamily="34" charset="0"/>
                <a:ea typeface="Calibri" panose="020F0502020204030204" pitchFamily="34" charset="0"/>
                <a:hlinkClick r:id="rId8"/>
              </a:rPr>
              <a:t>https://www.youtube.com/watch?v=pSqbvoIZqlQ&amp;t=1s</a:t>
            </a:r>
            <a:endParaRPr lang="da-DK" sz="1800">
              <a:effectLst/>
              <a:latin typeface="Calibri" panose="020F0502020204030204" pitchFamily="34" charset="0"/>
              <a:ea typeface="Calibri" panose="020F0502020204030204" pitchFamily="34" charset="0"/>
            </a:endParaRPr>
          </a:p>
        </p:txBody>
      </p:sp>
      <p:sp>
        <p:nvSpPr>
          <p:cNvPr id="19" name="Tekstfelt 18">
            <a:extLst>
              <a:ext uri="{FF2B5EF4-FFF2-40B4-BE49-F238E27FC236}">
                <a16:creationId xmlns:a16="http://schemas.microsoft.com/office/drawing/2014/main" id="{CFEEB9D0-2AC5-464D-439E-5E43E8F20664}"/>
              </a:ext>
            </a:extLst>
          </p:cNvPr>
          <p:cNvSpPr txBox="1"/>
          <p:nvPr/>
        </p:nvSpPr>
        <p:spPr>
          <a:xfrm>
            <a:off x="7384019" y="4750469"/>
            <a:ext cx="2508644" cy="1323439"/>
          </a:xfrm>
          <a:prstGeom prst="rect">
            <a:avLst/>
          </a:prstGeom>
          <a:noFill/>
        </p:spPr>
        <p:txBody>
          <a:bodyPr wrap="square">
            <a:spAutoFit/>
          </a:bodyPr>
          <a:lstStyle/>
          <a:p>
            <a:r>
              <a:rPr lang="da-DK" sz="1600">
                <a:latin typeface="Segoe UI" panose="020B0502040204020203" pitchFamily="34" charset="0"/>
              </a:rPr>
              <a:t>Parterne har indgået en fast aftale, som løber frem til udgangen af 2024 sammen med den nuværende overenskomst</a:t>
            </a:r>
          </a:p>
        </p:txBody>
      </p:sp>
      <p:sp>
        <p:nvSpPr>
          <p:cNvPr id="21" name="Tekstfelt 20">
            <a:extLst>
              <a:ext uri="{FF2B5EF4-FFF2-40B4-BE49-F238E27FC236}">
                <a16:creationId xmlns:a16="http://schemas.microsoft.com/office/drawing/2014/main" id="{A3F8D7CD-8DA1-A319-7E87-23FF780F9CA6}"/>
              </a:ext>
            </a:extLst>
          </p:cNvPr>
          <p:cNvSpPr txBox="1"/>
          <p:nvPr/>
        </p:nvSpPr>
        <p:spPr>
          <a:xfrm>
            <a:off x="657733" y="5469571"/>
            <a:ext cx="6399648" cy="1016560"/>
          </a:xfrm>
          <a:prstGeom prst="rect">
            <a:avLst/>
          </a:prstGeom>
          <a:noFill/>
        </p:spPr>
        <p:txBody>
          <a:bodyPr wrap="square">
            <a:spAutoFit/>
          </a:bodyPr>
          <a:lstStyle/>
          <a:p>
            <a:pPr marL="457200" indent="-457200">
              <a:lnSpc>
                <a:spcPct val="110000"/>
              </a:lnSpc>
              <a:buClr>
                <a:srgbClr val="297A77"/>
              </a:buClr>
              <a:buSzPct val="105000"/>
              <a:buFont typeface="Arial" panose="020B0604020202020204" pitchFamily="34" charset="0"/>
              <a:buChar char="•"/>
              <a:tabLst>
                <a:tab pos="520700" algn="l"/>
                <a:tab pos="521335" algn="l"/>
              </a:tabLst>
            </a:pPr>
            <a:r>
              <a:rPr lang="da-DK" sz="2800"/>
              <a:t>PLO har netop </a:t>
            </a:r>
            <a:r>
              <a:rPr lang="da-DK" sz="2800" b="1"/>
              <a:t>udviklet en </a:t>
            </a:r>
            <a:r>
              <a:rPr lang="da-DK" sz="2800" b="1" err="1"/>
              <a:t>quick</a:t>
            </a:r>
            <a:r>
              <a:rPr lang="da-DK" sz="2800" b="1"/>
              <a:t>-guide</a:t>
            </a:r>
            <a:r>
              <a:rPr lang="da-DK" sz="2800"/>
              <a:t>, som du finder i </a:t>
            </a:r>
            <a:r>
              <a:rPr lang="da-DK" sz="2800" b="1"/>
              <a:t>praksisarket</a:t>
            </a:r>
            <a:r>
              <a:rPr lang="da-DK" sz="2800"/>
              <a:t>.</a:t>
            </a:r>
          </a:p>
        </p:txBody>
      </p:sp>
    </p:spTree>
    <p:extLst>
      <p:ext uri="{BB962C8B-B14F-4D97-AF65-F5344CB8AC3E}">
        <p14:creationId xmlns:p14="http://schemas.microsoft.com/office/powerpoint/2010/main" val="3798856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7"/>
                                        </p:tgtEl>
                                      </p:cBhvr>
                                    </p:cmd>
                                  </p:childTnLst>
                                </p:cTn>
                              </p:par>
                            </p:childTnLst>
                          </p:cTn>
                        </p:par>
                      </p:childTnLst>
                    </p:cTn>
                  </p:par>
                </p:childTnLst>
              </p:cTn>
              <p:nextCondLst>
                <p:cond evt="onClick" delay="0">
                  <p:tgtEl>
                    <p:spTgt spid="17"/>
                  </p:tgtEl>
                </p:cond>
              </p:nextCondLst>
            </p:seq>
            <p:video>
              <p:cMediaNode vol="80000">
                <p:cTn id="12" fill="hold" display="0">
                  <p:stCondLst>
                    <p:cond delay="indefinite"/>
                  </p:stCondLst>
                </p:cTn>
                <p:tgtEl>
                  <p:spTgt spid="17"/>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626301" y="365125"/>
            <a:ext cx="9643114" cy="1325563"/>
          </a:xfrm>
        </p:spPr>
        <p:txBody>
          <a:bodyPr>
            <a:normAutofit/>
          </a:bodyPr>
          <a:lstStyle/>
          <a:p>
            <a:r>
              <a:rPr lang="da-DK" sz="3600" b="1" dirty="0">
                <a:solidFill>
                  <a:srgbClr val="297A77"/>
                </a:solidFill>
                <a:latin typeface="+mn-lt"/>
              </a:rPr>
              <a:t>Praktisk viden om dosisdispensering</a:t>
            </a:r>
            <a:br>
              <a:rPr lang="da-DK" sz="3200" b="1" dirty="0">
                <a:solidFill>
                  <a:srgbClr val="297A77"/>
                </a:solidFill>
                <a:latin typeface="+mn-lt"/>
              </a:rPr>
            </a:br>
            <a:r>
              <a:rPr lang="da-DK" sz="2200" b="1" dirty="0">
                <a:solidFill>
                  <a:srgbClr val="297A77"/>
                </a:solidFill>
                <a:latin typeface="+mn-lt"/>
              </a:rPr>
              <a:t>Apoteket kan varetage et oplæg for dette tema</a:t>
            </a:r>
          </a:p>
        </p:txBody>
      </p:sp>
      <p:sp>
        <p:nvSpPr>
          <p:cNvPr id="8" name="Rektangel 7">
            <a:extLst>
              <a:ext uri="{FF2B5EF4-FFF2-40B4-BE49-F238E27FC236}">
                <a16:creationId xmlns:a16="http://schemas.microsoft.com/office/drawing/2014/main" id="{174B8E1B-F614-4684-8E6C-6D8E39E23302}"/>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6A9F6E65-3AD4-4C11-8B62-7924E018567A}"/>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Slide Number Placeholder 3">
            <a:extLst>
              <a:ext uri="{FF2B5EF4-FFF2-40B4-BE49-F238E27FC236}">
                <a16:creationId xmlns:a16="http://schemas.microsoft.com/office/drawing/2014/main" id="{7BDEA4DD-E6E4-4058-B078-1AA21809C2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23</a:t>
            </a:fld>
            <a:endParaRPr lang="da-DK" altLang="en-US">
              <a:solidFill>
                <a:schemeClr val="bg1"/>
              </a:solidFill>
            </a:endParaRPr>
          </a:p>
        </p:txBody>
      </p:sp>
      <p:pic>
        <p:nvPicPr>
          <p:cNvPr id="13" name="Billede 12">
            <a:extLst>
              <a:ext uri="{FF2B5EF4-FFF2-40B4-BE49-F238E27FC236}">
                <a16:creationId xmlns:a16="http://schemas.microsoft.com/office/drawing/2014/main" id="{58337C70-6F5E-41D8-B20F-83B97EBA185E}"/>
              </a:ext>
            </a:extLst>
          </p:cNvPr>
          <p:cNvPicPr>
            <a:picLocks noChangeAspect="1"/>
          </p:cNvPicPr>
          <p:nvPr/>
        </p:nvPicPr>
        <p:blipFill>
          <a:blip r:embed="rId3"/>
          <a:stretch>
            <a:fillRect/>
          </a:stretch>
        </p:blipFill>
        <p:spPr>
          <a:xfrm>
            <a:off x="9948973" y="2804805"/>
            <a:ext cx="1248389" cy="1248389"/>
          </a:xfrm>
          <a:prstGeom prst="rect">
            <a:avLst/>
          </a:prstGeom>
        </p:spPr>
      </p:pic>
    </p:spTree>
    <p:extLst>
      <p:ext uri="{BB962C8B-B14F-4D97-AF65-F5344CB8AC3E}">
        <p14:creationId xmlns:p14="http://schemas.microsoft.com/office/powerpoint/2010/main" val="1138783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lede 13">
            <a:extLst>
              <a:ext uri="{FF2B5EF4-FFF2-40B4-BE49-F238E27FC236}">
                <a16:creationId xmlns:a16="http://schemas.microsoft.com/office/drawing/2014/main" id="{CBFAF3F9-1ED5-3C37-B442-EBC2174AAB33}"/>
              </a:ext>
            </a:extLst>
          </p:cNvPr>
          <p:cNvPicPr>
            <a:picLocks noChangeAspect="1"/>
          </p:cNvPicPr>
          <p:nvPr/>
        </p:nvPicPr>
        <p:blipFill>
          <a:blip r:embed="rId3"/>
          <a:stretch>
            <a:fillRect/>
          </a:stretch>
        </p:blipFill>
        <p:spPr>
          <a:xfrm>
            <a:off x="6993850" y="1001418"/>
            <a:ext cx="3657348" cy="1781300"/>
          </a:xfrm>
          <a:prstGeom prst="rect">
            <a:avLst/>
          </a:prstGeom>
        </p:spPr>
      </p:pic>
      <p:pic>
        <p:nvPicPr>
          <p:cNvPr id="8" name="Billede 7">
            <a:extLst>
              <a:ext uri="{FF2B5EF4-FFF2-40B4-BE49-F238E27FC236}">
                <a16:creationId xmlns:a16="http://schemas.microsoft.com/office/drawing/2014/main" id="{726D1243-2D01-406A-B62F-99780CBD2DAC}"/>
              </a:ext>
            </a:extLst>
          </p:cNvPr>
          <p:cNvPicPr>
            <a:picLocks noChangeAspect="1"/>
          </p:cNvPicPr>
          <p:nvPr/>
        </p:nvPicPr>
        <p:blipFill rotWithShape="1">
          <a:blip r:embed="rId4"/>
          <a:srcRect b="17399"/>
          <a:stretch/>
        </p:blipFill>
        <p:spPr>
          <a:xfrm>
            <a:off x="6918490" y="4627452"/>
            <a:ext cx="3808069" cy="1781300"/>
          </a:xfrm>
          <a:prstGeom prst="rect">
            <a:avLst/>
          </a:prstGeom>
        </p:spPr>
      </p:pic>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276565" y="89663"/>
            <a:ext cx="10515600" cy="1084296"/>
          </a:xfrm>
        </p:spPr>
        <p:txBody>
          <a:bodyPr>
            <a:normAutofit fontScale="90000"/>
          </a:bodyPr>
          <a:lstStyle/>
          <a:p>
            <a:br>
              <a:rPr lang="da-DK" b="1">
                <a:solidFill>
                  <a:srgbClr val="297A77"/>
                </a:solidFill>
                <a:latin typeface="+mn-lt"/>
              </a:rPr>
            </a:br>
            <a:r>
              <a:rPr lang="da-DK" b="1">
                <a:solidFill>
                  <a:srgbClr val="297A77"/>
                </a:solidFill>
                <a:latin typeface="+mn-lt"/>
              </a:rPr>
              <a:t>Praktisk viden om dosisdispensering</a:t>
            </a:r>
            <a:br>
              <a:rPr lang="da-DK" sz="7200">
                <a:effectLst/>
                <a:latin typeface="Calibri" panose="020F0502020204030204" pitchFamily="34" charset="0"/>
                <a:ea typeface="Calibri" panose="020F0502020204030204" pitchFamily="34" charset="0"/>
                <a:cs typeface="Times New Roman" panose="02020603050405020304" pitchFamily="18" charset="0"/>
              </a:rPr>
            </a:br>
            <a:endParaRPr lang="da-DK" b="1">
              <a:solidFill>
                <a:srgbClr val="297A77"/>
              </a:solidFill>
              <a:latin typeface="+mn-l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5"/>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24</a:t>
            </a:fld>
            <a:endParaRPr lang="da-DK" altLang="en-US">
              <a:solidFill>
                <a:schemeClr val="bg1"/>
              </a:solidFill>
            </a:endParaRPr>
          </a:p>
        </p:txBody>
      </p:sp>
      <p:sp>
        <p:nvSpPr>
          <p:cNvPr id="11" name="Tekstfelt 10">
            <a:extLst>
              <a:ext uri="{FF2B5EF4-FFF2-40B4-BE49-F238E27FC236}">
                <a16:creationId xmlns:a16="http://schemas.microsoft.com/office/drawing/2014/main" id="{0F3C4820-DCAD-4062-803E-0D4829916998}"/>
              </a:ext>
            </a:extLst>
          </p:cNvPr>
          <p:cNvSpPr txBox="1"/>
          <p:nvPr/>
        </p:nvSpPr>
        <p:spPr>
          <a:xfrm>
            <a:off x="276565" y="1072477"/>
            <a:ext cx="7241835" cy="5601533"/>
          </a:xfrm>
          <a:prstGeom prst="rect">
            <a:avLst/>
          </a:prstGeom>
          <a:noFill/>
        </p:spPr>
        <p:txBody>
          <a:bodyPr wrap="square">
            <a:spAutoFit/>
          </a:bodyPr>
          <a:lstStyle/>
          <a:p>
            <a:pPr algn="l">
              <a:buClr>
                <a:srgbClr val="297A77"/>
              </a:buClr>
            </a:pPr>
            <a:r>
              <a:rPr lang="da-DK" sz="2800" b="1">
                <a:solidFill>
                  <a:srgbClr val="297A77"/>
                </a:solidFill>
              </a:rPr>
              <a:t>Hvad er dosisdispenseret medicin?</a:t>
            </a:r>
          </a:p>
          <a:p>
            <a:pPr marL="342900" indent="-342900" algn="l">
              <a:buClr>
                <a:srgbClr val="297A77"/>
              </a:buClr>
              <a:buFont typeface="Arial" panose="020B0604020202020204" pitchFamily="34" charset="0"/>
              <a:buChar char="•"/>
            </a:pPr>
            <a:endParaRPr lang="da-DK" sz="2400"/>
          </a:p>
          <a:p>
            <a:pPr marL="342900" indent="-342900" algn="l">
              <a:buClr>
                <a:srgbClr val="297A77"/>
              </a:buClr>
              <a:buFont typeface="Arial" panose="020B0604020202020204" pitchFamily="34" charset="0"/>
              <a:buChar char="•"/>
            </a:pPr>
            <a:r>
              <a:rPr lang="da-DK" sz="2400"/>
              <a:t>Dosisdispenseret medicin er færdigpakket medicin i engangsdosisposer, der leveres af apotekerne.</a:t>
            </a:r>
          </a:p>
          <a:p>
            <a:pPr marL="342900" indent="-342900" algn="l">
              <a:buClr>
                <a:srgbClr val="297A77"/>
              </a:buClr>
              <a:buFont typeface="Arial" panose="020B0604020202020204" pitchFamily="34" charset="0"/>
              <a:buChar char="•"/>
            </a:pPr>
            <a:endParaRPr lang="da-DK" sz="2400"/>
          </a:p>
          <a:p>
            <a:pPr marL="342900" indent="-342900" algn="l">
              <a:buClr>
                <a:srgbClr val="297A77"/>
              </a:buClr>
              <a:buFont typeface="Arial" panose="020B0604020202020204" pitchFamily="34" charset="0"/>
              <a:buChar char="•"/>
            </a:pPr>
            <a:r>
              <a:rPr lang="da-DK" sz="2400"/>
              <a:t>Dosisposer, som er i en sammenhængende rulle, kaldes en dosisrulle.</a:t>
            </a:r>
          </a:p>
          <a:p>
            <a:pPr marL="800100" lvl="1" indent="-342900">
              <a:buClr>
                <a:srgbClr val="297A77"/>
              </a:buClr>
              <a:buFont typeface="Arial" panose="020B0604020202020204" pitchFamily="34" charset="0"/>
              <a:buChar char="•"/>
            </a:pPr>
            <a:endParaRPr lang="da-DK" sz="2400"/>
          </a:p>
          <a:p>
            <a:pPr marL="342900" indent="-342900">
              <a:buClr>
                <a:srgbClr val="297A77"/>
              </a:buClr>
              <a:buFont typeface="Arial" panose="020B0604020202020204" pitchFamily="34" charset="0"/>
              <a:buChar char="•"/>
            </a:pPr>
            <a:r>
              <a:rPr lang="da-DK" sz="2400"/>
              <a:t>En dosisrulle indeholder medicin til 14 dage. En akut ændring kan effektueres på 1-2 hverdage (akutrulle).</a:t>
            </a:r>
          </a:p>
          <a:p>
            <a:pPr marL="342900" indent="-342900">
              <a:buClr>
                <a:srgbClr val="297A77"/>
              </a:buClr>
              <a:buFont typeface="Arial" panose="020B0604020202020204" pitchFamily="34" charset="0"/>
              <a:buChar char="•"/>
            </a:pPr>
            <a:endParaRPr lang="da-DK" sz="2400"/>
          </a:p>
          <a:p>
            <a:pPr marL="342900" indent="-342900">
              <a:buClr>
                <a:srgbClr val="297A77"/>
              </a:buClr>
              <a:buFont typeface="Arial" panose="020B0604020202020204" pitchFamily="34" charset="0"/>
              <a:buChar char="•"/>
            </a:pPr>
            <a:r>
              <a:rPr lang="da-DK" sz="2400"/>
              <a:t>På hver dosispose står borgerens navn, cpr.nr., hvilken medicin posen indeholder, samt hvornår den skal tages.</a:t>
            </a:r>
          </a:p>
          <a:p>
            <a:pPr marL="285750" indent="-285750">
              <a:buFont typeface="Arial" panose="020B0604020202020204" pitchFamily="34" charset="0"/>
              <a:buChar char="•"/>
            </a:pPr>
            <a:endParaRPr lang="da-DK">
              <a:latin typeface="Pharma-Regular"/>
            </a:endParaRPr>
          </a:p>
        </p:txBody>
      </p:sp>
    </p:spTree>
    <p:extLst>
      <p:ext uri="{BB962C8B-B14F-4D97-AF65-F5344CB8AC3E}">
        <p14:creationId xmlns:p14="http://schemas.microsoft.com/office/powerpoint/2010/main" val="35864439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371815" y="106466"/>
            <a:ext cx="10515600" cy="1084296"/>
          </a:xfrm>
        </p:spPr>
        <p:txBody>
          <a:bodyPr>
            <a:normAutofit fontScale="90000"/>
          </a:bodyPr>
          <a:lstStyle/>
          <a:p>
            <a:br>
              <a:rPr lang="da-DK" b="1">
                <a:solidFill>
                  <a:srgbClr val="297A77"/>
                </a:solidFill>
                <a:latin typeface="+mn-lt"/>
              </a:rPr>
            </a:br>
            <a:r>
              <a:rPr lang="da-DK" b="1">
                <a:solidFill>
                  <a:srgbClr val="297A77"/>
                </a:solidFill>
                <a:latin typeface="+mn-lt"/>
              </a:rPr>
              <a:t>Praktisk viden om dosisdispensering</a:t>
            </a:r>
            <a:br>
              <a:rPr lang="da-DK" sz="7200">
                <a:effectLst/>
                <a:latin typeface="Calibri" panose="020F0502020204030204" pitchFamily="34" charset="0"/>
                <a:ea typeface="Calibri" panose="020F0502020204030204" pitchFamily="34" charset="0"/>
                <a:cs typeface="Times New Roman" panose="02020603050405020304" pitchFamily="18" charset="0"/>
              </a:rPr>
            </a:br>
            <a:endParaRPr lang="da-DK" b="1">
              <a:solidFill>
                <a:srgbClr val="297A77"/>
              </a:solidFill>
              <a:latin typeface="+mn-l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25</a:t>
            </a:fld>
            <a:endParaRPr lang="da-DK" altLang="en-US">
              <a:solidFill>
                <a:schemeClr val="bg1"/>
              </a:solidFill>
            </a:endParaRPr>
          </a:p>
        </p:txBody>
      </p:sp>
      <p:sp>
        <p:nvSpPr>
          <p:cNvPr id="18" name="Rektangel 17">
            <a:extLst>
              <a:ext uri="{FF2B5EF4-FFF2-40B4-BE49-F238E27FC236}">
                <a16:creationId xmlns:a16="http://schemas.microsoft.com/office/drawing/2014/main" id="{586D104B-3005-4D74-8E69-89EDC7771262}"/>
              </a:ext>
            </a:extLst>
          </p:cNvPr>
          <p:cNvSpPr/>
          <p:nvPr/>
        </p:nvSpPr>
        <p:spPr>
          <a:xfrm>
            <a:off x="495761" y="2525099"/>
            <a:ext cx="4227776" cy="1619054"/>
          </a:xfrm>
          <a:prstGeom prst="rect">
            <a:avLst/>
          </a:prstGeom>
          <a:solidFill>
            <a:schemeClr val="accent6">
              <a:lumMod val="20000"/>
              <a:lumOff val="80000"/>
            </a:schemeClr>
          </a:solidFill>
          <a:ln>
            <a:solidFill>
              <a:srgbClr val="297A77"/>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a-DK"/>
          </a:p>
        </p:txBody>
      </p:sp>
      <p:sp>
        <p:nvSpPr>
          <p:cNvPr id="19" name="Rektangel 18">
            <a:extLst>
              <a:ext uri="{FF2B5EF4-FFF2-40B4-BE49-F238E27FC236}">
                <a16:creationId xmlns:a16="http://schemas.microsoft.com/office/drawing/2014/main" id="{A9DCED50-96D7-4348-896F-46D0D82D8875}"/>
              </a:ext>
            </a:extLst>
          </p:cNvPr>
          <p:cNvSpPr/>
          <p:nvPr/>
        </p:nvSpPr>
        <p:spPr>
          <a:xfrm>
            <a:off x="5366705" y="2513702"/>
            <a:ext cx="4227776" cy="1626297"/>
          </a:xfrm>
          <a:prstGeom prst="rect">
            <a:avLst/>
          </a:prstGeom>
          <a:solidFill>
            <a:schemeClr val="accent2">
              <a:lumMod val="20000"/>
              <a:lumOff val="80000"/>
            </a:schemeClr>
          </a:solidFill>
          <a:ln>
            <a:solidFill>
              <a:srgbClr val="297A77"/>
            </a:solidFill>
          </a:ln>
        </p:spPr>
        <p:style>
          <a:lnRef idx="1">
            <a:schemeClr val="accent2"/>
          </a:lnRef>
          <a:fillRef idx="2">
            <a:schemeClr val="accent2"/>
          </a:fillRef>
          <a:effectRef idx="1">
            <a:schemeClr val="accent2"/>
          </a:effectRef>
          <a:fontRef idx="minor">
            <a:schemeClr val="dk1"/>
          </a:fontRef>
        </p:style>
        <p:txBody>
          <a:bodyPr lIns="91440" tIns="45720" rIns="91440" bIns="45720" rtlCol="0" anchor="ctr"/>
          <a:lstStyle/>
          <a:p>
            <a:pPr algn="ctr"/>
            <a:r>
              <a:rPr lang="da-DK" sz="2400" b="1">
                <a:solidFill>
                  <a:schemeClr val="tx1"/>
                </a:solidFill>
                <a:latin typeface="Pharma-Black"/>
              </a:rPr>
              <a:t>Antibiotika og </a:t>
            </a:r>
            <a:r>
              <a:rPr lang="da-DK" sz="2400" b="1" err="1">
                <a:solidFill>
                  <a:schemeClr val="tx1"/>
                </a:solidFill>
                <a:latin typeface="Pharma-Black"/>
              </a:rPr>
              <a:t>cytostatica</a:t>
            </a:r>
            <a:endParaRPr lang="da-DK">
              <a:latin typeface="Pharma-Black"/>
              <a:cs typeface="Calibri"/>
            </a:endParaRPr>
          </a:p>
        </p:txBody>
      </p:sp>
      <p:sp>
        <p:nvSpPr>
          <p:cNvPr id="3" name="Tekstfelt 2">
            <a:extLst>
              <a:ext uri="{FF2B5EF4-FFF2-40B4-BE49-F238E27FC236}">
                <a16:creationId xmlns:a16="http://schemas.microsoft.com/office/drawing/2014/main" id="{FD3855A6-2F55-9062-317F-AF5D623AE082}"/>
              </a:ext>
            </a:extLst>
          </p:cNvPr>
          <p:cNvSpPr txBox="1"/>
          <p:nvPr/>
        </p:nvSpPr>
        <p:spPr>
          <a:xfrm>
            <a:off x="909132" y="3051849"/>
            <a:ext cx="388470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sz="2400" b="1">
                <a:latin typeface="Pharma-Black"/>
              </a:rPr>
              <a:t>Kun tabletter og kapsler* </a:t>
            </a:r>
          </a:p>
        </p:txBody>
      </p:sp>
      <p:sp>
        <p:nvSpPr>
          <p:cNvPr id="22" name="Tekstfelt 21">
            <a:extLst>
              <a:ext uri="{FF2B5EF4-FFF2-40B4-BE49-F238E27FC236}">
                <a16:creationId xmlns:a16="http://schemas.microsoft.com/office/drawing/2014/main" id="{0F6D66D9-61CB-4072-ABDB-9D23B1059C6D}"/>
              </a:ext>
            </a:extLst>
          </p:cNvPr>
          <p:cNvSpPr txBox="1"/>
          <p:nvPr/>
        </p:nvSpPr>
        <p:spPr>
          <a:xfrm>
            <a:off x="901766" y="1556673"/>
            <a:ext cx="6096000" cy="523220"/>
          </a:xfrm>
          <a:prstGeom prst="rect">
            <a:avLst/>
          </a:prstGeom>
          <a:noFill/>
        </p:spPr>
        <p:txBody>
          <a:bodyPr wrap="square">
            <a:spAutoFit/>
          </a:bodyPr>
          <a:lstStyle/>
          <a:p>
            <a:r>
              <a:rPr lang="da-DK" sz="2800" b="1" i="0" u="none" strike="noStrike" baseline="0">
                <a:latin typeface="Pharma-Black"/>
              </a:rPr>
              <a:t>Kan dosisdispenseres</a:t>
            </a:r>
            <a:endParaRPr lang="da-DK" sz="2800" b="1">
              <a:latin typeface="Pharma-Black"/>
            </a:endParaRPr>
          </a:p>
        </p:txBody>
      </p:sp>
      <p:sp>
        <p:nvSpPr>
          <p:cNvPr id="23" name="Tekstfelt 22">
            <a:extLst>
              <a:ext uri="{FF2B5EF4-FFF2-40B4-BE49-F238E27FC236}">
                <a16:creationId xmlns:a16="http://schemas.microsoft.com/office/drawing/2014/main" id="{06939E1C-9967-4E64-B4AB-B5F9CE78E6FA}"/>
              </a:ext>
            </a:extLst>
          </p:cNvPr>
          <p:cNvSpPr txBox="1"/>
          <p:nvPr/>
        </p:nvSpPr>
        <p:spPr>
          <a:xfrm>
            <a:off x="5783357" y="1568946"/>
            <a:ext cx="6096000" cy="523220"/>
          </a:xfrm>
          <a:prstGeom prst="rect">
            <a:avLst/>
          </a:prstGeom>
          <a:noFill/>
        </p:spPr>
        <p:txBody>
          <a:bodyPr wrap="square">
            <a:spAutoFit/>
          </a:bodyPr>
          <a:lstStyle/>
          <a:p>
            <a:r>
              <a:rPr lang="da-DK" sz="2800" b="1">
                <a:latin typeface="Pharma-Black"/>
              </a:rPr>
              <a:t>Dosisdispenseres IKKE</a:t>
            </a:r>
          </a:p>
        </p:txBody>
      </p:sp>
      <p:sp>
        <p:nvSpPr>
          <p:cNvPr id="4" name="Tekstfelt 3">
            <a:extLst>
              <a:ext uri="{FF2B5EF4-FFF2-40B4-BE49-F238E27FC236}">
                <a16:creationId xmlns:a16="http://schemas.microsoft.com/office/drawing/2014/main" id="{27D1F74E-AD3C-DCB2-4F50-DDF23A385507}"/>
              </a:ext>
            </a:extLst>
          </p:cNvPr>
          <p:cNvSpPr txBox="1"/>
          <p:nvPr/>
        </p:nvSpPr>
        <p:spPr>
          <a:xfrm>
            <a:off x="650404" y="6306875"/>
            <a:ext cx="8875424" cy="338554"/>
          </a:xfrm>
          <a:prstGeom prst="rect">
            <a:avLst/>
          </a:prstGeom>
          <a:noFill/>
        </p:spPr>
        <p:txBody>
          <a:bodyPr wrap="square" rtlCol="0">
            <a:spAutoFit/>
          </a:bodyPr>
          <a:lstStyle/>
          <a:p>
            <a:r>
              <a:rPr lang="da-DK" sz="1600"/>
              <a:t>**Med enkelte undtagelser</a:t>
            </a:r>
          </a:p>
        </p:txBody>
      </p:sp>
      <p:sp>
        <p:nvSpPr>
          <p:cNvPr id="5" name="Pladsholder til indhold 4">
            <a:extLst>
              <a:ext uri="{FF2B5EF4-FFF2-40B4-BE49-F238E27FC236}">
                <a16:creationId xmlns:a16="http://schemas.microsoft.com/office/drawing/2014/main" id="{A06A92F3-47D7-9237-D1D5-BA9B7B0EE019}"/>
              </a:ext>
            </a:extLst>
          </p:cNvPr>
          <p:cNvSpPr>
            <a:spLocks noGrp="1"/>
          </p:cNvSpPr>
          <p:nvPr>
            <p:ph idx="1"/>
          </p:nvPr>
        </p:nvSpPr>
        <p:spPr>
          <a:xfrm>
            <a:off x="371815" y="4596603"/>
            <a:ext cx="9432602" cy="1257822"/>
          </a:xfrm>
        </p:spPr>
        <p:txBody>
          <a:bodyPr vert="horz" lIns="91440" tIns="45720" rIns="91440" bIns="45720" rtlCol="0" anchor="t">
            <a:noAutofit/>
          </a:bodyPr>
          <a:lstStyle/>
          <a:p>
            <a:pPr marL="285750" indent="-285750" algn="l">
              <a:buClr>
                <a:srgbClr val="297A77"/>
              </a:buClr>
              <a:buFont typeface="Arial" panose="020B0604020202020204" pitchFamily="34" charset="0"/>
              <a:buChar char="•"/>
            </a:pPr>
            <a:r>
              <a:rPr lang="da-DK" sz="2400" b="0" i="0" u="none" strike="noStrike" baseline="0">
                <a:latin typeface="Pharma-Black"/>
              </a:rPr>
              <a:t>Det er oftest </a:t>
            </a:r>
            <a:r>
              <a:rPr lang="da-DK" sz="2400">
                <a:latin typeface="Pharma-Black"/>
              </a:rPr>
              <a:t>a</a:t>
            </a:r>
            <a:r>
              <a:rPr lang="da-DK" sz="2400" b="0" i="0" u="none" strike="noStrike" baseline="0">
                <a:latin typeface="Pharma-Black"/>
              </a:rPr>
              <a:t>lmen praksis, der vurderer om patient er egnet til at få dosisdispenseret medicin**</a:t>
            </a:r>
          </a:p>
          <a:p>
            <a:pPr marL="285750" indent="-285750" algn="l">
              <a:buClr>
                <a:srgbClr val="297A77"/>
              </a:buClr>
              <a:buFont typeface="Arial" panose="020B0604020202020204" pitchFamily="34" charset="0"/>
              <a:buChar char="•"/>
            </a:pPr>
            <a:r>
              <a:rPr lang="da-DK" sz="2400">
                <a:latin typeface="Pharma-Black"/>
              </a:rPr>
              <a:t>I ordinationsøjeblikket fremgår det i eget LPS, om medicinen kan dosisdispenseres. Informationen findes også på pro.medicin.dk.</a:t>
            </a:r>
            <a:endParaRPr lang="da-DK" sz="1600">
              <a:latin typeface="Pharma-Black"/>
            </a:endParaRPr>
          </a:p>
        </p:txBody>
      </p:sp>
      <p:sp>
        <p:nvSpPr>
          <p:cNvPr id="7" name="Tekstfelt 6">
            <a:extLst>
              <a:ext uri="{FF2B5EF4-FFF2-40B4-BE49-F238E27FC236}">
                <a16:creationId xmlns:a16="http://schemas.microsoft.com/office/drawing/2014/main" id="{9A9BDC91-DB8E-D6A2-2937-898FE39E3AEC}"/>
              </a:ext>
            </a:extLst>
          </p:cNvPr>
          <p:cNvSpPr txBox="1"/>
          <p:nvPr/>
        </p:nvSpPr>
        <p:spPr>
          <a:xfrm>
            <a:off x="562225" y="3705864"/>
            <a:ext cx="5314035" cy="338554"/>
          </a:xfrm>
          <a:prstGeom prst="rect">
            <a:avLst/>
          </a:prstGeom>
          <a:noFill/>
        </p:spPr>
        <p:txBody>
          <a:bodyPr wrap="square">
            <a:spAutoFit/>
          </a:bodyPr>
          <a:lstStyle/>
          <a:p>
            <a:r>
              <a:rPr lang="da-DK" sz="1600"/>
              <a:t>*Enkelte undtagelser f.eks. </a:t>
            </a:r>
            <a:r>
              <a:rPr lang="da-DK" sz="1600" err="1"/>
              <a:t>Dabigatran</a:t>
            </a:r>
            <a:r>
              <a:rPr lang="da-DK" sz="1600"/>
              <a:t> (</a:t>
            </a:r>
            <a:r>
              <a:rPr lang="da-DK" sz="1600" err="1"/>
              <a:t>Pradaxa</a:t>
            </a:r>
            <a:r>
              <a:rPr lang="da-DK" sz="1600"/>
              <a:t>)</a:t>
            </a:r>
          </a:p>
        </p:txBody>
      </p:sp>
    </p:spTree>
    <p:extLst>
      <p:ext uri="{BB962C8B-B14F-4D97-AF65-F5344CB8AC3E}">
        <p14:creationId xmlns:p14="http://schemas.microsoft.com/office/powerpoint/2010/main" val="35727714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e 8">
            <a:extLst>
              <a:ext uri="{FF2B5EF4-FFF2-40B4-BE49-F238E27FC236}">
                <a16:creationId xmlns:a16="http://schemas.microsoft.com/office/drawing/2014/main" id="{2EBB1B08-DCBD-1196-819F-9BA3DFA6A93A}"/>
              </a:ext>
            </a:extLst>
          </p:cNvPr>
          <p:cNvGrpSpPr/>
          <p:nvPr/>
        </p:nvGrpSpPr>
        <p:grpSpPr>
          <a:xfrm>
            <a:off x="3601939" y="4952493"/>
            <a:ext cx="3132782" cy="1626297"/>
            <a:chOff x="3505592" y="2295182"/>
            <a:chExt cx="5930019" cy="3038166"/>
          </a:xfrm>
        </p:grpSpPr>
        <p:pic>
          <p:nvPicPr>
            <p:cNvPr id="3" name="Billede 2">
              <a:extLst>
                <a:ext uri="{FF2B5EF4-FFF2-40B4-BE49-F238E27FC236}">
                  <a16:creationId xmlns:a16="http://schemas.microsoft.com/office/drawing/2014/main" id="{06A1B341-C5D5-0795-4D09-8E4038DBD315}"/>
                </a:ext>
              </a:extLst>
            </p:cNvPr>
            <p:cNvPicPr>
              <a:picLocks noChangeAspect="1"/>
            </p:cNvPicPr>
            <p:nvPr/>
          </p:nvPicPr>
          <p:blipFill>
            <a:blip r:embed="rId3"/>
            <a:stretch>
              <a:fillRect/>
            </a:stretch>
          </p:blipFill>
          <p:spPr>
            <a:xfrm>
              <a:off x="3505592" y="2295182"/>
              <a:ext cx="5930019" cy="3038166"/>
            </a:xfrm>
            <a:prstGeom prst="rect">
              <a:avLst/>
            </a:prstGeom>
            <a:ln>
              <a:noFill/>
            </a:ln>
            <a:effectLst>
              <a:outerShdw blurRad="292100" dist="139700" dir="2700000" algn="tl" rotWithShape="0">
                <a:srgbClr val="333333">
                  <a:alpha val="65000"/>
                </a:srgbClr>
              </a:outerShdw>
            </a:effectLst>
          </p:spPr>
        </p:pic>
        <p:pic>
          <p:nvPicPr>
            <p:cNvPr id="8" name="Grafik 7" descr="Afspil kontur">
              <a:extLst>
                <a:ext uri="{FF2B5EF4-FFF2-40B4-BE49-F238E27FC236}">
                  <a16:creationId xmlns:a16="http://schemas.microsoft.com/office/drawing/2014/main" id="{6AE5B6DF-14A3-CC20-AD24-4DCA9B2526D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14803" y="2595362"/>
              <a:ext cx="2646747" cy="2646747"/>
            </a:xfrm>
            <a:prstGeom prst="rect">
              <a:avLst/>
            </a:prstGeom>
          </p:spPr>
        </p:pic>
      </p:grpSp>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674157" y="89663"/>
            <a:ext cx="10515600" cy="1084296"/>
          </a:xfrm>
        </p:spPr>
        <p:txBody>
          <a:bodyPr>
            <a:normAutofit/>
          </a:bodyPr>
          <a:lstStyle/>
          <a:p>
            <a:r>
              <a:rPr lang="da-DK" b="1">
                <a:solidFill>
                  <a:srgbClr val="297A77"/>
                </a:solidFill>
                <a:latin typeface="+mn-lt"/>
              </a:rPr>
              <a:t>Praktisk viden om dosisdispensering</a:t>
            </a:r>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26</a:t>
            </a:fld>
            <a:endParaRPr lang="da-DK" altLang="en-US">
              <a:solidFill>
                <a:schemeClr val="bg1"/>
              </a:solidFill>
            </a:endParaRPr>
          </a:p>
        </p:txBody>
      </p:sp>
      <p:sp>
        <p:nvSpPr>
          <p:cNvPr id="4" name="Pladsholder til indhold 6">
            <a:extLst>
              <a:ext uri="{FF2B5EF4-FFF2-40B4-BE49-F238E27FC236}">
                <a16:creationId xmlns:a16="http://schemas.microsoft.com/office/drawing/2014/main" id="{F63861EB-8780-7107-F652-9A3EA919A7CC}"/>
              </a:ext>
            </a:extLst>
          </p:cNvPr>
          <p:cNvSpPr>
            <a:spLocks noGrp="1"/>
          </p:cNvSpPr>
          <p:nvPr>
            <p:ph idx="1"/>
          </p:nvPr>
        </p:nvSpPr>
        <p:spPr>
          <a:xfrm>
            <a:off x="350433" y="613521"/>
            <a:ext cx="9992822" cy="5795231"/>
          </a:xfrm>
        </p:spPr>
        <p:txBody>
          <a:bodyPr>
            <a:normAutofit/>
          </a:bodyPr>
          <a:lstStyle/>
          <a:p>
            <a:pPr marL="0" indent="0">
              <a:buNone/>
            </a:pPr>
            <a:endParaRPr lang="da-DK" b="1" u="sng">
              <a:solidFill>
                <a:srgbClr val="297A77"/>
              </a:solidFill>
              <a:ea typeface="+mj-ea"/>
              <a:cs typeface="+mj-cs"/>
            </a:endParaRPr>
          </a:p>
          <a:p>
            <a:pPr marL="0" indent="0">
              <a:buNone/>
            </a:pPr>
            <a:r>
              <a:rPr lang="da-DK" b="1">
                <a:solidFill>
                  <a:srgbClr val="297A77"/>
                </a:solidFill>
                <a:ea typeface="+mj-ea"/>
                <a:cs typeface="+mj-cs"/>
              </a:rPr>
              <a:t>Praktisk håndtering af dosisdispensering i dit IT-system</a:t>
            </a:r>
          </a:p>
          <a:p>
            <a:pPr>
              <a:lnSpc>
                <a:spcPct val="107000"/>
              </a:lnSpc>
              <a:spcAft>
                <a:spcPts val="800"/>
              </a:spcAft>
              <a:buClr>
                <a:srgbClr val="297A77"/>
              </a:buClr>
            </a:pPr>
            <a:r>
              <a:rPr lang="da-DK" sz="2400" b="0" i="0" kern="1200">
                <a:solidFill>
                  <a:schemeClr val="dk1"/>
                </a:solidFill>
                <a:effectLst/>
                <a:latin typeface="+mn-lt"/>
                <a:ea typeface="+mn-ea"/>
                <a:cs typeface="+mn-cs"/>
              </a:rPr>
              <a:t>I juni 2020 blev dosisdispenseringsmoduler lanceret til alle IT systemer – integreret med FMK.</a:t>
            </a:r>
          </a:p>
          <a:p>
            <a:pPr>
              <a:lnSpc>
                <a:spcPct val="107000"/>
              </a:lnSpc>
              <a:spcAft>
                <a:spcPts val="800"/>
              </a:spcAft>
              <a:buClr>
                <a:srgbClr val="297A77"/>
              </a:buClr>
            </a:pPr>
            <a:r>
              <a:rPr lang="da-DK" sz="2400" b="0" i="0" kern="1200">
                <a:solidFill>
                  <a:schemeClr val="dk1"/>
                </a:solidFill>
                <a:effectLst/>
                <a:latin typeface="+mn-lt"/>
                <a:ea typeface="+mn-ea"/>
                <a:cs typeface="+mn-cs"/>
              </a:rPr>
              <a:t>Der er oprettet vejledninger og læringsvideoer til hvert system.</a:t>
            </a:r>
          </a:p>
          <a:p>
            <a:pPr>
              <a:lnSpc>
                <a:spcPct val="107000"/>
              </a:lnSpc>
              <a:spcAft>
                <a:spcPts val="800"/>
              </a:spcAft>
              <a:buClr>
                <a:srgbClr val="297A77"/>
              </a:buClr>
            </a:pPr>
            <a:r>
              <a:rPr lang="da-DK" sz="2400">
                <a:solidFill>
                  <a:schemeClr val="dk1"/>
                </a:solidFill>
              </a:rPr>
              <a:t>Hvis det er en mulighed, kan det være en god idé at udvælge en bestemt person til at håndtere de </a:t>
            </a:r>
            <a:r>
              <a:rPr lang="da-DK" sz="2400" b="0" i="0" kern="1200">
                <a:solidFill>
                  <a:schemeClr val="dk1"/>
                </a:solidFill>
                <a:effectLst/>
                <a:latin typeface="+mn-lt"/>
                <a:ea typeface="+mn-ea"/>
                <a:cs typeface="+mn-cs"/>
              </a:rPr>
              <a:t>praktiske og administrative opgaver.</a:t>
            </a:r>
          </a:p>
          <a:p>
            <a:pPr>
              <a:lnSpc>
                <a:spcPct val="107000"/>
              </a:lnSpc>
              <a:spcAft>
                <a:spcPts val="800"/>
              </a:spcAft>
              <a:buClr>
                <a:srgbClr val="297A77"/>
              </a:buClr>
            </a:pPr>
            <a:r>
              <a:rPr lang="da-DK" sz="2400" b="0" i="0" kern="1200">
                <a:solidFill>
                  <a:schemeClr val="dk1"/>
                </a:solidFill>
                <a:effectLst/>
                <a:latin typeface="+mn-lt"/>
                <a:ea typeface="+mn-ea"/>
                <a:cs typeface="+mn-cs"/>
              </a:rPr>
              <a:t>Find link til video om dosisdispenseringsmodulet fra dit eget IT-systems på </a:t>
            </a:r>
            <a:r>
              <a:rPr lang="da-DK" sz="2400" b="1" i="0" u="sng" kern="1200">
                <a:solidFill>
                  <a:schemeClr val="dk1"/>
                </a:solidFill>
                <a:effectLst/>
                <a:latin typeface="+mn-lt"/>
                <a:ea typeface="+mn-ea"/>
                <a:cs typeface="+mn-cs"/>
              </a:rPr>
              <a:t>praksisarket.</a:t>
            </a:r>
          </a:p>
          <a:p>
            <a:pPr marL="0" indent="0">
              <a:buNone/>
            </a:pPr>
            <a:endParaRPr lang="da-DK" b="1">
              <a:solidFill>
                <a:srgbClr val="297A77"/>
              </a:solidFill>
              <a:ea typeface="+mj-ea"/>
              <a:cs typeface="+mj-cs"/>
            </a:endParaRPr>
          </a:p>
          <a:p>
            <a:pPr marL="0" indent="0">
              <a:buNone/>
            </a:pPr>
            <a:endParaRPr lang="da-DK" b="1">
              <a:solidFill>
                <a:srgbClr val="297A77"/>
              </a:solidFill>
              <a:ea typeface="+mj-ea"/>
              <a:cs typeface="+mj-cs"/>
            </a:endParaRPr>
          </a:p>
          <a:p>
            <a:pPr marL="0" indent="0">
              <a:buNone/>
            </a:pPr>
            <a:endParaRPr lang="da-DK" b="1">
              <a:solidFill>
                <a:srgbClr val="297A77"/>
              </a:solidFill>
              <a:ea typeface="+mj-ea"/>
              <a:cs typeface="+mj-cs"/>
            </a:endParaRPr>
          </a:p>
        </p:txBody>
      </p:sp>
      <p:sp>
        <p:nvSpPr>
          <p:cNvPr id="5" name="Rektangel 4">
            <a:extLst>
              <a:ext uri="{FF2B5EF4-FFF2-40B4-BE49-F238E27FC236}">
                <a16:creationId xmlns:a16="http://schemas.microsoft.com/office/drawing/2014/main" id="{A795DBE3-6937-3F81-D1C1-C823F75B886F}"/>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Ellipse 5">
            <a:extLst>
              <a:ext uri="{FF2B5EF4-FFF2-40B4-BE49-F238E27FC236}">
                <a16:creationId xmlns:a16="http://schemas.microsoft.com/office/drawing/2014/main" id="{DABCA8FC-E9F5-E78F-07EB-DC2069C12432}"/>
              </a:ext>
            </a:extLst>
          </p:cNvPr>
          <p:cNvSpPr/>
          <p:nvPr/>
        </p:nvSpPr>
        <p:spPr>
          <a:xfrm>
            <a:off x="9752554"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7" name="Billede 6">
            <a:extLst>
              <a:ext uri="{FF2B5EF4-FFF2-40B4-BE49-F238E27FC236}">
                <a16:creationId xmlns:a16="http://schemas.microsoft.com/office/drawing/2014/main" id="{2900E018-070F-85FD-B52B-89546F69C371}"/>
              </a:ext>
            </a:extLst>
          </p:cNvPr>
          <p:cNvPicPr>
            <a:picLocks noChangeAspect="1"/>
          </p:cNvPicPr>
          <p:nvPr/>
        </p:nvPicPr>
        <p:blipFill>
          <a:blip r:embed="rId6"/>
          <a:stretch>
            <a:fillRect/>
          </a:stretch>
        </p:blipFill>
        <p:spPr>
          <a:xfrm>
            <a:off x="9924782" y="2800088"/>
            <a:ext cx="1233634" cy="1257822"/>
          </a:xfrm>
          <a:prstGeom prst="rect">
            <a:avLst/>
          </a:prstGeom>
        </p:spPr>
      </p:pic>
    </p:spTree>
    <p:extLst>
      <p:ext uri="{BB962C8B-B14F-4D97-AF65-F5344CB8AC3E}">
        <p14:creationId xmlns:p14="http://schemas.microsoft.com/office/powerpoint/2010/main" val="11506614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e 3">
            <a:extLst>
              <a:ext uri="{FF2B5EF4-FFF2-40B4-BE49-F238E27FC236}">
                <a16:creationId xmlns:a16="http://schemas.microsoft.com/office/drawing/2014/main" id="{740832BE-BB64-B3BF-F70A-333E68AA3219}"/>
              </a:ext>
            </a:extLst>
          </p:cNvPr>
          <p:cNvGrpSpPr/>
          <p:nvPr/>
        </p:nvGrpSpPr>
        <p:grpSpPr>
          <a:xfrm>
            <a:off x="6315283" y="993699"/>
            <a:ext cx="4162686" cy="2084494"/>
            <a:chOff x="6346487" y="939396"/>
            <a:chExt cx="4162686" cy="2248739"/>
          </a:xfrm>
        </p:grpSpPr>
        <p:sp>
          <p:nvSpPr>
            <p:cNvPr id="8" name="Rektangel 7">
              <a:extLst>
                <a:ext uri="{FF2B5EF4-FFF2-40B4-BE49-F238E27FC236}">
                  <a16:creationId xmlns:a16="http://schemas.microsoft.com/office/drawing/2014/main" id="{469AF7C2-5CEC-4788-155B-723FD5453F8F}"/>
                </a:ext>
              </a:extLst>
            </p:cNvPr>
            <p:cNvSpPr/>
            <p:nvPr/>
          </p:nvSpPr>
          <p:spPr>
            <a:xfrm>
              <a:off x="6346487" y="939396"/>
              <a:ext cx="4051020" cy="2154515"/>
            </a:xfrm>
            <a:prstGeom prst="rect">
              <a:avLst/>
            </a:prstGeom>
            <a:solidFill>
              <a:schemeClr val="accent5">
                <a:lumMod val="20000"/>
                <a:lumOff val="80000"/>
              </a:schemeClr>
            </a:solidFill>
            <a:ln>
              <a:solidFill>
                <a:srgbClr val="297A77"/>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a-DK"/>
            </a:p>
          </p:txBody>
        </p:sp>
        <p:sp>
          <p:nvSpPr>
            <p:cNvPr id="7" name="Tekstfelt 6">
              <a:extLst>
                <a:ext uri="{FF2B5EF4-FFF2-40B4-BE49-F238E27FC236}">
                  <a16:creationId xmlns:a16="http://schemas.microsoft.com/office/drawing/2014/main" id="{CF50A488-DF8A-C201-4221-5BE50F5D8B8C}"/>
                </a:ext>
              </a:extLst>
            </p:cNvPr>
            <p:cNvSpPr txBox="1">
              <a:spLocks/>
            </p:cNvSpPr>
            <p:nvPr/>
          </p:nvSpPr>
          <p:spPr>
            <a:xfrm>
              <a:off x="6428379" y="996754"/>
              <a:ext cx="4080794" cy="2191381"/>
            </a:xfrm>
            <a:prstGeom prst="rect">
              <a:avLst/>
            </a:prstGeom>
            <a:noFill/>
          </p:spPr>
          <p:txBody>
            <a:bodyPr wrap="square">
              <a:spAutoFit/>
            </a:bodyPr>
            <a:lstStyle/>
            <a:p>
              <a:pPr>
                <a:buClr>
                  <a:srgbClr val="297A77"/>
                </a:buClr>
              </a:pPr>
              <a:r>
                <a:rPr lang="da-DK" sz="1800" b="1"/>
                <a:t>Struktureret ordination</a:t>
              </a:r>
              <a:endParaRPr lang="da-DK" sz="1800"/>
            </a:p>
            <a:p>
              <a:pPr marL="342900" indent="-342900">
                <a:buClr>
                  <a:srgbClr val="297A77"/>
                </a:buClr>
                <a:buFont typeface="Arial" panose="020B0604020202020204" pitchFamily="34" charset="0"/>
                <a:buChar char="•"/>
              </a:pPr>
              <a:r>
                <a:rPr lang="da-DK"/>
                <a:t>Valg af præparat</a:t>
              </a:r>
            </a:p>
            <a:p>
              <a:pPr marL="342900" indent="-342900">
                <a:buClr>
                  <a:srgbClr val="297A77"/>
                </a:buClr>
                <a:buFont typeface="Arial" panose="020B0604020202020204" pitchFamily="34" charset="0"/>
                <a:buChar char="•"/>
              </a:pPr>
              <a:r>
                <a:rPr lang="da-DK" sz="1800"/>
                <a:t>Form og styrke på præparat</a:t>
              </a:r>
            </a:p>
            <a:p>
              <a:pPr marL="342900" indent="-342900">
                <a:buClr>
                  <a:srgbClr val="297A77"/>
                </a:buClr>
                <a:buFont typeface="Arial" panose="020B0604020202020204" pitchFamily="34" charset="0"/>
                <a:buChar char="•"/>
              </a:pPr>
              <a:r>
                <a:rPr lang="da-DK"/>
                <a:t>Pakning</a:t>
              </a:r>
            </a:p>
            <a:p>
              <a:pPr marL="342900" indent="-342900">
                <a:buClr>
                  <a:srgbClr val="297A77"/>
                </a:buClr>
                <a:buFont typeface="Arial" panose="020B0604020202020204" pitchFamily="34" charset="0"/>
                <a:buChar char="•"/>
              </a:pPr>
              <a:r>
                <a:rPr lang="da-DK" sz="1800"/>
                <a:t>Dosering (</a:t>
              </a:r>
              <a:r>
                <a:rPr lang="da-DK" sz="1800" err="1"/>
                <a:t>morgen;middag;aften;nat</a:t>
              </a:r>
              <a:r>
                <a:rPr lang="da-DK" sz="1800"/>
                <a:t>)*</a:t>
              </a:r>
            </a:p>
            <a:p>
              <a:pPr marL="342900" indent="-342900">
                <a:buClr>
                  <a:srgbClr val="297A77"/>
                </a:buClr>
                <a:buFont typeface="Arial" panose="020B0604020202020204" pitchFamily="34" charset="0"/>
                <a:buChar char="•"/>
              </a:pPr>
              <a:r>
                <a:rPr lang="da-DK"/>
                <a:t>Indikation</a:t>
              </a:r>
              <a:r>
                <a:rPr lang="da-DK" sz="1800"/>
                <a:t> </a:t>
              </a:r>
            </a:p>
            <a:p>
              <a:pPr>
                <a:buClr>
                  <a:srgbClr val="297A77"/>
                </a:buClr>
              </a:pPr>
              <a:endParaRPr lang="da-DK" sz="1800"/>
            </a:p>
          </p:txBody>
        </p:sp>
      </p:grpSp>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371815" y="106466"/>
            <a:ext cx="10515600" cy="1084296"/>
          </a:xfrm>
        </p:spPr>
        <p:txBody>
          <a:bodyPr>
            <a:normAutofit fontScale="90000"/>
          </a:bodyPr>
          <a:lstStyle/>
          <a:p>
            <a:br>
              <a:rPr lang="da-DK" b="1">
                <a:solidFill>
                  <a:srgbClr val="297A77"/>
                </a:solidFill>
                <a:latin typeface="+mn-lt"/>
              </a:rPr>
            </a:br>
            <a:r>
              <a:rPr lang="da-DK" b="1">
                <a:solidFill>
                  <a:srgbClr val="297A77"/>
                </a:solidFill>
                <a:latin typeface="+mn-lt"/>
              </a:rPr>
              <a:t>Praktisk viden om dosisdispensering</a:t>
            </a:r>
            <a:br>
              <a:rPr lang="da-DK" sz="7200">
                <a:effectLst/>
                <a:latin typeface="Calibri" panose="020F0502020204030204" pitchFamily="34" charset="0"/>
                <a:ea typeface="Calibri" panose="020F0502020204030204" pitchFamily="34" charset="0"/>
                <a:cs typeface="Times New Roman" panose="02020603050405020304" pitchFamily="18" charset="0"/>
              </a:rPr>
            </a:br>
            <a:endParaRPr lang="da-DK" b="1">
              <a:solidFill>
                <a:srgbClr val="297A77"/>
              </a:solidFill>
              <a:latin typeface="+mn-l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27</a:t>
            </a:fld>
            <a:endParaRPr lang="da-DK" altLang="en-US">
              <a:solidFill>
                <a:schemeClr val="bg1"/>
              </a:solidFill>
            </a:endParaRPr>
          </a:p>
        </p:txBody>
      </p:sp>
      <p:sp>
        <p:nvSpPr>
          <p:cNvPr id="14" name="Tekstfelt 13">
            <a:extLst>
              <a:ext uri="{FF2B5EF4-FFF2-40B4-BE49-F238E27FC236}">
                <a16:creationId xmlns:a16="http://schemas.microsoft.com/office/drawing/2014/main" id="{B2C4BC1B-3E21-496D-AAE6-8A0AA36ED938}"/>
              </a:ext>
            </a:extLst>
          </p:cNvPr>
          <p:cNvSpPr txBox="1"/>
          <p:nvPr/>
        </p:nvSpPr>
        <p:spPr>
          <a:xfrm>
            <a:off x="594354" y="4627520"/>
            <a:ext cx="9330427" cy="369332"/>
          </a:xfrm>
          <a:prstGeom prst="rect">
            <a:avLst/>
          </a:prstGeom>
          <a:noFill/>
        </p:spPr>
        <p:txBody>
          <a:bodyPr wrap="square" lIns="91440" tIns="45720" rIns="91440" bIns="45720" anchor="t">
            <a:spAutoFit/>
          </a:bodyPr>
          <a:lstStyle/>
          <a:p>
            <a:pPr marL="285750" indent="-285750" algn="l">
              <a:buFont typeface="Arial" panose="020B0604020202020204" pitchFamily="34" charset="0"/>
              <a:buChar char="•"/>
            </a:pPr>
            <a:endParaRPr lang="da-DK" sz="1800" b="0" i="0" u="none" strike="noStrike" baseline="0">
              <a:latin typeface="Pharma-Regular"/>
            </a:endParaRPr>
          </a:p>
        </p:txBody>
      </p:sp>
      <p:sp>
        <p:nvSpPr>
          <p:cNvPr id="3" name="Tekstfelt 2"/>
          <p:cNvSpPr txBox="1"/>
          <p:nvPr/>
        </p:nvSpPr>
        <p:spPr>
          <a:xfrm>
            <a:off x="302067" y="1854796"/>
            <a:ext cx="5866669" cy="4154984"/>
          </a:xfrm>
          <a:prstGeom prst="rect">
            <a:avLst/>
          </a:prstGeom>
          <a:noFill/>
        </p:spPr>
        <p:txBody>
          <a:bodyPr wrap="square" rtlCol="0">
            <a:spAutoFit/>
          </a:bodyPr>
          <a:lstStyle/>
          <a:p>
            <a:pPr marL="342900" indent="-342900">
              <a:buClr>
                <a:srgbClr val="297A77"/>
              </a:buClr>
              <a:buFont typeface="Arial" panose="020B0604020202020204" pitchFamily="34" charset="0"/>
              <a:buChar char="•"/>
            </a:pPr>
            <a:r>
              <a:rPr lang="da-DK" sz="2400"/>
              <a:t>I hvert lægesystem er der et modul, som skal bruges ved dosisdispensering af medicin</a:t>
            </a:r>
          </a:p>
          <a:p>
            <a:pPr marL="342900" indent="-342900">
              <a:buClr>
                <a:srgbClr val="297A77"/>
              </a:buClr>
              <a:buFont typeface="Arial" panose="020B0604020202020204" pitchFamily="34" charset="0"/>
              <a:buChar char="•"/>
            </a:pPr>
            <a:endParaRPr lang="da-DK" sz="2400"/>
          </a:p>
          <a:p>
            <a:pPr marL="342900" indent="-342900">
              <a:buClr>
                <a:srgbClr val="297A77"/>
              </a:buClr>
              <a:buFont typeface="Arial" panose="020B0604020202020204" pitchFamily="34" charset="0"/>
              <a:buChar char="•"/>
            </a:pPr>
            <a:r>
              <a:rPr lang="da-DK" sz="2400"/>
              <a:t>Ordinationer, som skal dosisdispenseres </a:t>
            </a:r>
            <a:r>
              <a:rPr lang="da-DK" sz="2400" u="sng"/>
              <a:t>skal</a:t>
            </a:r>
            <a:r>
              <a:rPr lang="da-DK" sz="2400"/>
              <a:t> oprettes </a:t>
            </a:r>
            <a:r>
              <a:rPr lang="da-DK" sz="2400" b="1"/>
              <a:t>struktureret</a:t>
            </a:r>
            <a:r>
              <a:rPr lang="da-DK" sz="2400"/>
              <a:t>, så de overføres korrekt til dosisdispenseringsmodullet</a:t>
            </a:r>
          </a:p>
          <a:p>
            <a:pPr>
              <a:buClr>
                <a:srgbClr val="297A77"/>
              </a:buClr>
            </a:pPr>
            <a:endParaRPr lang="da-DK" sz="2400"/>
          </a:p>
          <a:p>
            <a:pPr marL="342900" indent="-342900">
              <a:buClr>
                <a:srgbClr val="297A77"/>
              </a:buClr>
              <a:buFont typeface="Arial" panose="020B0604020202020204" pitchFamily="34" charset="0"/>
              <a:buChar char="•"/>
            </a:pPr>
            <a:r>
              <a:rPr lang="da-DK" sz="2400"/>
              <a:t>Medicinen pakkes af apotekerne ud fra disse oplysninger</a:t>
            </a:r>
          </a:p>
          <a:p>
            <a:endParaRPr lang="da-DK" sz="2400">
              <a:solidFill>
                <a:srgbClr val="FF0000"/>
              </a:solidFill>
            </a:endParaRPr>
          </a:p>
        </p:txBody>
      </p:sp>
      <p:sp>
        <p:nvSpPr>
          <p:cNvPr id="5" name="Tekstfelt 4">
            <a:extLst>
              <a:ext uri="{FF2B5EF4-FFF2-40B4-BE49-F238E27FC236}">
                <a16:creationId xmlns:a16="http://schemas.microsoft.com/office/drawing/2014/main" id="{75F6278E-5ECA-85C6-608B-9811975D7B60}"/>
              </a:ext>
            </a:extLst>
          </p:cNvPr>
          <p:cNvSpPr txBox="1"/>
          <p:nvPr/>
        </p:nvSpPr>
        <p:spPr>
          <a:xfrm>
            <a:off x="594354" y="1210809"/>
            <a:ext cx="6096000" cy="461665"/>
          </a:xfrm>
          <a:prstGeom prst="rect">
            <a:avLst/>
          </a:prstGeom>
          <a:noFill/>
        </p:spPr>
        <p:txBody>
          <a:bodyPr wrap="square">
            <a:spAutoFit/>
          </a:bodyPr>
          <a:lstStyle/>
          <a:p>
            <a:pPr algn="l">
              <a:buClr>
                <a:srgbClr val="297A77"/>
              </a:buClr>
            </a:pPr>
            <a:r>
              <a:rPr lang="da-DK" sz="2400" b="1">
                <a:solidFill>
                  <a:srgbClr val="297A77"/>
                </a:solidFill>
              </a:rPr>
              <a:t>Struktureret ordination</a:t>
            </a:r>
          </a:p>
        </p:txBody>
      </p:sp>
      <p:sp>
        <p:nvSpPr>
          <p:cNvPr id="11" name="Rektangel 10">
            <a:extLst>
              <a:ext uri="{FF2B5EF4-FFF2-40B4-BE49-F238E27FC236}">
                <a16:creationId xmlns:a16="http://schemas.microsoft.com/office/drawing/2014/main" id="{26FABB2E-1DDF-D767-ED73-BA8E85C8B38E}"/>
              </a:ext>
            </a:extLst>
          </p:cNvPr>
          <p:cNvSpPr/>
          <p:nvPr/>
        </p:nvSpPr>
        <p:spPr>
          <a:xfrm>
            <a:off x="6216929" y="4498900"/>
            <a:ext cx="4051020" cy="1997152"/>
          </a:xfrm>
          <a:prstGeom prst="rect">
            <a:avLst/>
          </a:prstGeom>
          <a:solidFill>
            <a:schemeClr val="bg1">
              <a:lumMod val="95000"/>
            </a:schemeClr>
          </a:solidFill>
          <a:ln>
            <a:solidFill>
              <a:srgbClr val="297A77"/>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buClr>
                <a:srgbClr val="297A77"/>
              </a:buClr>
            </a:pPr>
            <a:r>
              <a:rPr lang="da-DK" b="1">
                <a:solidFill>
                  <a:schemeClr val="tx1"/>
                </a:solidFill>
              </a:rPr>
              <a:t>Eksempel</a:t>
            </a:r>
          </a:p>
          <a:p>
            <a:pPr marL="285750" indent="-285750">
              <a:buClr>
                <a:srgbClr val="297A77"/>
              </a:buClr>
              <a:buFont typeface="Arial" panose="020B0604020202020204" pitchFamily="34" charset="0"/>
              <a:buChar char="•"/>
            </a:pPr>
            <a:r>
              <a:rPr lang="da-DK">
                <a:solidFill>
                  <a:schemeClr val="tx1"/>
                </a:solidFill>
              </a:rPr>
              <a:t>Panodil</a:t>
            </a:r>
          </a:p>
          <a:p>
            <a:pPr marL="285750" indent="-285750">
              <a:buClr>
                <a:srgbClr val="297A77"/>
              </a:buClr>
              <a:buFont typeface="Arial" panose="020B0604020202020204" pitchFamily="34" charset="0"/>
              <a:buChar char="•"/>
            </a:pPr>
            <a:r>
              <a:rPr lang="da-DK">
                <a:solidFill>
                  <a:schemeClr val="tx1"/>
                </a:solidFill>
              </a:rPr>
              <a:t>Filmovertrukket tablet 500 mg</a:t>
            </a:r>
          </a:p>
          <a:p>
            <a:pPr marL="285750" indent="-285750">
              <a:buClr>
                <a:srgbClr val="297A77"/>
              </a:buClr>
              <a:buFont typeface="Arial" panose="020B0604020202020204" pitchFamily="34" charset="0"/>
              <a:buChar char="•"/>
            </a:pPr>
            <a:r>
              <a:rPr lang="da-DK">
                <a:solidFill>
                  <a:schemeClr val="tx1"/>
                </a:solidFill>
              </a:rPr>
              <a:t>100 stk. i dåse</a:t>
            </a:r>
          </a:p>
          <a:p>
            <a:pPr marL="285750" indent="-285750">
              <a:buClr>
                <a:srgbClr val="297A77"/>
              </a:buClr>
              <a:buFont typeface="Arial" panose="020B0604020202020204" pitchFamily="34" charset="0"/>
              <a:buChar char="•"/>
            </a:pPr>
            <a:r>
              <a:rPr lang="da-DK">
                <a:solidFill>
                  <a:schemeClr val="tx1"/>
                </a:solidFill>
              </a:rPr>
              <a:t>1 tablet 3 g. dagligt – 1;1;1;0*</a:t>
            </a:r>
          </a:p>
          <a:p>
            <a:pPr marL="285750" indent="-285750">
              <a:buClr>
                <a:srgbClr val="297A77"/>
              </a:buClr>
              <a:buFont typeface="Arial" panose="020B0604020202020204" pitchFamily="34" charset="0"/>
              <a:buChar char="•"/>
            </a:pPr>
            <a:r>
              <a:rPr lang="da-DK">
                <a:solidFill>
                  <a:schemeClr val="tx1"/>
                </a:solidFill>
              </a:rPr>
              <a:t>febernedsættende</a:t>
            </a:r>
          </a:p>
        </p:txBody>
      </p:sp>
      <p:sp>
        <p:nvSpPr>
          <p:cNvPr id="6" name="Tekstfelt 5">
            <a:extLst>
              <a:ext uri="{FF2B5EF4-FFF2-40B4-BE49-F238E27FC236}">
                <a16:creationId xmlns:a16="http://schemas.microsoft.com/office/drawing/2014/main" id="{D59A4353-D35B-F99B-2643-5EB778D3E08D}"/>
              </a:ext>
            </a:extLst>
          </p:cNvPr>
          <p:cNvSpPr txBox="1"/>
          <p:nvPr/>
        </p:nvSpPr>
        <p:spPr>
          <a:xfrm>
            <a:off x="6690354" y="2738090"/>
            <a:ext cx="3429000" cy="261610"/>
          </a:xfrm>
          <a:prstGeom prst="rect">
            <a:avLst/>
          </a:prstGeom>
          <a:noFill/>
        </p:spPr>
        <p:txBody>
          <a:bodyPr wrap="square" rtlCol="0">
            <a:spAutoFit/>
          </a:bodyPr>
          <a:lstStyle/>
          <a:p>
            <a:r>
              <a:rPr lang="da-DK" sz="1050"/>
              <a:t>*Alternativt angives et klokkeslæt</a:t>
            </a:r>
          </a:p>
        </p:txBody>
      </p:sp>
      <p:sp>
        <p:nvSpPr>
          <p:cNvPr id="16" name="Tekstfelt 15">
            <a:extLst>
              <a:ext uri="{FF2B5EF4-FFF2-40B4-BE49-F238E27FC236}">
                <a16:creationId xmlns:a16="http://schemas.microsoft.com/office/drawing/2014/main" id="{0B826263-4809-799C-B171-91B162A2DA2B}"/>
              </a:ext>
            </a:extLst>
          </p:cNvPr>
          <p:cNvSpPr txBox="1"/>
          <p:nvPr/>
        </p:nvSpPr>
        <p:spPr>
          <a:xfrm>
            <a:off x="6508750" y="6281794"/>
            <a:ext cx="6096000" cy="253916"/>
          </a:xfrm>
          <a:prstGeom prst="rect">
            <a:avLst/>
          </a:prstGeom>
          <a:noFill/>
        </p:spPr>
        <p:txBody>
          <a:bodyPr wrap="square">
            <a:spAutoFit/>
          </a:bodyPr>
          <a:lstStyle/>
          <a:p>
            <a:r>
              <a:rPr lang="da-DK" sz="1050"/>
              <a:t>*Klokken 14.00</a:t>
            </a:r>
          </a:p>
        </p:txBody>
      </p:sp>
    </p:spTree>
    <p:extLst>
      <p:ext uri="{BB962C8B-B14F-4D97-AF65-F5344CB8AC3E}">
        <p14:creationId xmlns:p14="http://schemas.microsoft.com/office/powerpoint/2010/main" val="19778896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4"/>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28</a:t>
            </a:fld>
            <a:endParaRPr lang="da-DK" altLang="en-US">
              <a:solidFill>
                <a:schemeClr val="bg1"/>
              </a:solidFill>
            </a:endParaRPr>
          </a:p>
        </p:txBody>
      </p:sp>
      <p:sp>
        <p:nvSpPr>
          <p:cNvPr id="3" name="Title 1">
            <a:extLst>
              <a:ext uri="{FF2B5EF4-FFF2-40B4-BE49-F238E27FC236}">
                <a16:creationId xmlns:a16="http://schemas.microsoft.com/office/drawing/2014/main" id="{49A35487-9207-F4A2-D2C3-2845C258E28E}"/>
              </a:ext>
            </a:extLst>
          </p:cNvPr>
          <p:cNvSpPr txBox="1">
            <a:spLocks/>
          </p:cNvSpPr>
          <p:nvPr/>
        </p:nvSpPr>
        <p:spPr>
          <a:xfrm>
            <a:off x="371815" y="363400"/>
            <a:ext cx="10515600" cy="1114634"/>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5200" b="1">
                <a:solidFill>
                  <a:srgbClr val="297A77"/>
                </a:solidFill>
                <a:latin typeface="+mn-lt"/>
              </a:rPr>
              <a:t>Introduktionsvideo (4 min)</a:t>
            </a:r>
            <a:br>
              <a:rPr lang="da-DK" b="1" i="1">
                <a:solidFill>
                  <a:srgbClr val="297A77"/>
                </a:solidFill>
                <a:latin typeface="+mn-lt"/>
              </a:rPr>
            </a:br>
            <a:r>
              <a:rPr lang="da-DK" sz="3000" b="1" i="1">
                <a:solidFill>
                  <a:srgbClr val="297A77"/>
                </a:solidFill>
                <a:latin typeface="+mn-lt"/>
              </a:rPr>
              <a:t>v. Almen praktiserende læge, Peter Simonsen</a:t>
            </a:r>
            <a:endParaRPr lang="da-DK" b="1" i="1">
              <a:solidFill>
                <a:srgbClr val="297A77"/>
              </a:solidFill>
              <a:latin typeface="+mn-lt"/>
            </a:endParaRPr>
          </a:p>
        </p:txBody>
      </p:sp>
      <p:pic>
        <p:nvPicPr>
          <p:cNvPr id="2" name="Online Media 1" title="01 - Gevinster og barrierer ved dosisdispenseret medicin">
            <a:hlinkClick r:id="" action="ppaction://media"/>
            <a:extLst>
              <a:ext uri="{FF2B5EF4-FFF2-40B4-BE49-F238E27FC236}">
                <a16:creationId xmlns:a16="http://schemas.microsoft.com/office/drawing/2014/main" id="{C35B297E-53F9-3A7B-98AF-56D0A61593AF}"/>
              </a:ext>
            </a:extLst>
          </p:cNvPr>
          <p:cNvPicPr>
            <a:picLocks noRot="1" noChangeAspect="1"/>
          </p:cNvPicPr>
          <p:nvPr>
            <a:videoFile r:link="rId1"/>
          </p:nvPr>
        </p:nvPicPr>
        <p:blipFill>
          <a:blip r:embed="rId5"/>
          <a:stretch>
            <a:fillRect/>
          </a:stretch>
        </p:blipFill>
        <p:spPr>
          <a:xfrm>
            <a:off x="2135009" y="2110841"/>
            <a:ext cx="6667500" cy="3767138"/>
          </a:xfrm>
          <a:prstGeom prst="rect">
            <a:avLst/>
          </a:prstGeom>
        </p:spPr>
      </p:pic>
      <p:sp>
        <p:nvSpPr>
          <p:cNvPr id="5" name="Tekstfelt 4">
            <a:extLst>
              <a:ext uri="{FF2B5EF4-FFF2-40B4-BE49-F238E27FC236}">
                <a16:creationId xmlns:a16="http://schemas.microsoft.com/office/drawing/2014/main" id="{06A9A57E-C1FA-2B62-6C65-1E2E6D54B2D8}"/>
              </a:ext>
            </a:extLst>
          </p:cNvPr>
          <p:cNvSpPr txBox="1"/>
          <p:nvPr/>
        </p:nvSpPr>
        <p:spPr>
          <a:xfrm>
            <a:off x="2990850" y="1677611"/>
            <a:ext cx="6096000" cy="369332"/>
          </a:xfrm>
          <a:prstGeom prst="rect">
            <a:avLst/>
          </a:prstGeom>
          <a:noFill/>
        </p:spPr>
        <p:txBody>
          <a:bodyPr wrap="square">
            <a:spAutoFit/>
          </a:bodyPr>
          <a:lstStyle/>
          <a:p>
            <a:r>
              <a:rPr lang="da-DK" sz="1800" u="sng">
                <a:solidFill>
                  <a:srgbClr val="0563C1"/>
                </a:solidFill>
                <a:effectLst/>
                <a:latin typeface="Calibri" panose="020F0502020204030204" pitchFamily="34" charset="0"/>
                <a:ea typeface="Calibri" panose="020F0502020204030204" pitchFamily="34" charset="0"/>
                <a:hlinkClick r:id="rId6"/>
              </a:rPr>
              <a:t>https://www.youtube.com/watch?v=SjdP2sVcHro&amp;t=3s</a:t>
            </a:r>
            <a:endParaRPr lang="da-DK" sz="180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995430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video>
              <p:cMediaNode vol="80000">
                <p:cTn id="12" fill="hold" display="0">
                  <p:stCondLst>
                    <p:cond delay="indefinite"/>
                  </p:stCondLst>
                </p:cTn>
                <p:tgtEl>
                  <p:spTgt spid="2"/>
                </p:tgtEl>
              </p:cMediaNode>
            </p:vide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674157" y="89663"/>
            <a:ext cx="10515600" cy="1084296"/>
          </a:xfrm>
        </p:spPr>
        <p:txBody>
          <a:bodyPr>
            <a:normAutofit/>
          </a:bodyPr>
          <a:lstStyle/>
          <a:p>
            <a:r>
              <a:rPr lang="da-DK" b="1">
                <a:solidFill>
                  <a:srgbClr val="297A77"/>
                </a:solidFill>
                <a:latin typeface="+mn-lt"/>
              </a:rPr>
              <a:t>Praktisk viden om dosisdispensering</a:t>
            </a:r>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29</a:t>
            </a:fld>
            <a:endParaRPr lang="da-DK" altLang="en-US">
              <a:solidFill>
                <a:schemeClr val="bg1"/>
              </a:solidFill>
            </a:endParaRPr>
          </a:p>
        </p:txBody>
      </p:sp>
      <p:sp>
        <p:nvSpPr>
          <p:cNvPr id="4" name="Pladsholder til indhold 6">
            <a:extLst>
              <a:ext uri="{FF2B5EF4-FFF2-40B4-BE49-F238E27FC236}">
                <a16:creationId xmlns:a16="http://schemas.microsoft.com/office/drawing/2014/main" id="{F63861EB-8780-7107-F652-9A3EA919A7CC}"/>
              </a:ext>
            </a:extLst>
          </p:cNvPr>
          <p:cNvSpPr>
            <a:spLocks noGrp="1"/>
          </p:cNvSpPr>
          <p:nvPr>
            <p:ph idx="1"/>
          </p:nvPr>
        </p:nvSpPr>
        <p:spPr>
          <a:xfrm>
            <a:off x="674157" y="796084"/>
            <a:ext cx="9081293" cy="5795231"/>
          </a:xfrm>
        </p:spPr>
        <p:txBody>
          <a:bodyPr>
            <a:normAutofit/>
          </a:bodyPr>
          <a:lstStyle/>
          <a:p>
            <a:pPr marL="0" indent="0">
              <a:buNone/>
            </a:pPr>
            <a:endParaRPr lang="da-DK" b="1">
              <a:solidFill>
                <a:srgbClr val="297A77"/>
              </a:solidFill>
              <a:ea typeface="+mj-ea"/>
              <a:cs typeface="+mj-cs"/>
            </a:endParaRPr>
          </a:p>
          <a:p>
            <a:pPr marL="0" indent="0">
              <a:buNone/>
            </a:pPr>
            <a:r>
              <a:rPr lang="da-DK" b="1">
                <a:solidFill>
                  <a:srgbClr val="297A77"/>
                </a:solidFill>
                <a:ea typeface="+mj-ea"/>
                <a:cs typeface="+mj-cs"/>
              </a:rPr>
              <a:t>Pris for patienten</a:t>
            </a:r>
          </a:p>
          <a:p>
            <a:pPr>
              <a:lnSpc>
                <a:spcPct val="107000"/>
              </a:lnSpc>
              <a:spcAft>
                <a:spcPts val="800"/>
              </a:spcAft>
              <a:buClr>
                <a:srgbClr val="297A77"/>
              </a:buClr>
            </a:pPr>
            <a:r>
              <a:rPr lang="da-DK" sz="2400" b="0" i="0" kern="1200">
                <a:solidFill>
                  <a:schemeClr val="dk1"/>
                </a:solidFill>
                <a:effectLst/>
                <a:latin typeface="+mn-lt"/>
                <a:ea typeface="+mn-ea"/>
                <a:cs typeface="+mn-cs"/>
              </a:rPr>
              <a:t>Det koster </a:t>
            </a:r>
            <a:r>
              <a:rPr lang="da-DK" sz="2400" b="1" i="0" kern="1200">
                <a:solidFill>
                  <a:schemeClr val="dk1"/>
                </a:solidFill>
                <a:effectLst/>
                <a:latin typeface="+mn-lt"/>
                <a:ea typeface="+mn-ea"/>
                <a:cs typeface="+mn-cs"/>
              </a:rPr>
              <a:t>111,25 kroner </a:t>
            </a:r>
            <a:r>
              <a:rPr lang="da-DK" sz="2400" b="0" i="0" kern="1200">
                <a:solidFill>
                  <a:schemeClr val="dk1"/>
                </a:solidFill>
                <a:effectLst/>
                <a:latin typeface="+mn-lt"/>
                <a:ea typeface="+mn-ea"/>
                <a:cs typeface="+mn-cs"/>
              </a:rPr>
              <a:t>for en dosisrulle, der indeholder medicin til 14 dage. </a:t>
            </a:r>
          </a:p>
          <a:p>
            <a:pPr>
              <a:lnSpc>
                <a:spcPct val="107000"/>
              </a:lnSpc>
              <a:spcAft>
                <a:spcPts val="800"/>
              </a:spcAft>
              <a:buClr>
                <a:srgbClr val="297A77"/>
              </a:buClr>
            </a:pPr>
            <a:r>
              <a:rPr lang="da-DK" sz="2400" b="0" i="0" kern="1200">
                <a:solidFill>
                  <a:schemeClr val="dk1"/>
                </a:solidFill>
                <a:effectLst/>
                <a:latin typeface="+mn-lt"/>
                <a:ea typeface="+mn-ea"/>
                <a:cs typeface="+mn-cs"/>
              </a:rPr>
              <a:t>Ovenstående gebyr er dog tilskudsberettiget og tæller derfor med i CTR saldoen og følger det </a:t>
            </a:r>
            <a:r>
              <a:rPr lang="da-DK" sz="2400" b="1" i="0" kern="1200">
                <a:solidFill>
                  <a:schemeClr val="dk1"/>
                </a:solidFill>
                <a:effectLst/>
                <a:latin typeface="+mn-lt"/>
                <a:ea typeface="+mn-ea"/>
                <a:cs typeface="+mn-cs"/>
              </a:rPr>
              <a:t>almindelige tilskudssystem </a:t>
            </a:r>
            <a:r>
              <a:rPr lang="da-DK" sz="2400" b="1">
                <a:solidFill>
                  <a:schemeClr val="dk1"/>
                </a:solidFill>
              </a:rPr>
              <a:t>til</a:t>
            </a:r>
            <a:r>
              <a:rPr lang="da-DK" sz="2400" b="1" i="0" kern="1200">
                <a:solidFill>
                  <a:schemeClr val="dk1"/>
                </a:solidFill>
                <a:effectLst/>
                <a:latin typeface="+mn-lt"/>
                <a:ea typeface="+mn-ea"/>
                <a:cs typeface="+mn-cs"/>
              </a:rPr>
              <a:t> lægemidler</a:t>
            </a:r>
            <a:r>
              <a:rPr lang="da-DK" sz="2400" b="0" i="0" kern="1200">
                <a:solidFill>
                  <a:schemeClr val="dk1"/>
                </a:solidFill>
                <a:effectLst/>
                <a:latin typeface="+mn-lt"/>
                <a:ea typeface="+mn-ea"/>
                <a:cs typeface="+mn-cs"/>
              </a:rPr>
              <a:t>.</a:t>
            </a:r>
          </a:p>
          <a:p>
            <a:pPr>
              <a:lnSpc>
                <a:spcPct val="107000"/>
              </a:lnSpc>
              <a:spcAft>
                <a:spcPts val="800"/>
              </a:spcAft>
              <a:buClr>
                <a:srgbClr val="297A77"/>
              </a:buClr>
            </a:pPr>
            <a:r>
              <a:rPr lang="da-DK" sz="2400" b="0" i="0" kern="1200">
                <a:solidFill>
                  <a:schemeClr val="dk1"/>
                </a:solidFill>
                <a:effectLst/>
                <a:latin typeface="+mn-lt"/>
                <a:ea typeface="+mn-ea"/>
                <a:cs typeface="+mn-cs"/>
              </a:rPr>
              <a:t>Jo højere den totale medicinudgift er, jo billigere bliver dosispakkegebyret (se eksempler på næste slide).</a:t>
            </a:r>
          </a:p>
          <a:p>
            <a:pPr>
              <a:lnSpc>
                <a:spcPct val="107000"/>
              </a:lnSpc>
              <a:spcAft>
                <a:spcPts val="800"/>
              </a:spcAft>
              <a:buClr>
                <a:srgbClr val="297A77"/>
              </a:buClr>
            </a:pPr>
            <a:r>
              <a:rPr lang="da-DK" sz="2400">
                <a:solidFill>
                  <a:schemeClr val="dk1"/>
                </a:solidFill>
              </a:rPr>
              <a:t>Medicintilskudsreglerne: Maks. egenbetaling på 4.320 kr. årligt i 2022 for medicin inklusiv dosispakkegebyr.</a:t>
            </a:r>
          </a:p>
          <a:p>
            <a:pPr>
              <a:lnSpc>
                <a:spcPct val="107000"/>
              </a:lnSpc>
              <a:spcAft>
                <a:spcPts val="800"/>
              </a:spcAft>
              <a:buClr>
                <a:srgbClr val="297A77"/>
              </a:buClr>
            </a:pPr>
            <a:endParaRPr lang="da-DK" sz="2400">
              <a:solidFill>
                <a:schemeClr val="dk1"/>
              </a:solidFill>
            </a:endParaRPr>
          </a:p>
          <a:p>
            <a:pPr marL="0" indent="0">
              <a:lnSpc>
                <a:spcPct val="107000"/>
              </a:lnSpc>
              <a:spcAft>
                <a:spcPts val="800"/>
              </a:spcAft>
              <a:buClr>
                <a:srgbClr val="297A77"/>
              </a:buClr>
              <a:buNone/>
            </a:pPr>
            <a:endParaRPr lang="da-DK" sz="2400" b="0" i="0" kern="1200">
              <a:solidFill>
                <a:schemeClr val="dk1"/>
              </a:solidFill>
              <a:effectLst/>
              <a:latin typeface="+mn-lt"/>
              <a:ea typeface="+mn-ea"/>
              <a:cs typeface="+mn-cs"/>
            </a:endParaRPr>
          </a:p>
          <a:p>
            <a:pPr>
              <a:lnSpc>
                <a:spcPct val="107000"/>
              </a:lnSpc>
              <a:spcAft>
                <a:spcPts val="800"/>
              </a:spcAft>
              <a:buClr>
                <a:srgbClr val="297A77"/>
              </a:buClr>
            </a:pPr>
            <a:endParaRPr lang="da-DK" sz="2400" b="0" i="0" kern="1200">
              <a:solidFill>
                <a:schemeClr val="dk1"/>
              </a:solidFill>
              <a:effectLst/>
              <a:latin typeface="+mn-lt"/>
              <a:ea typeface="+mn-ea"/>
              <a:cs typeface="+mn-cs"/>
            </a:endParaRPr>
          </a:p>
          <a:p>
            <a:pPr marL="0" indent="0">
              <a:buNone/>
            </a:pPr>
            <a:endParaRPr lang="da-DK" b="1">
              <a:solidFill>
                <a:srgbClr val="297A77"/>
              </a:solidFill>
              <a:ea typeface="+mj-ea"/>
              <a:cs typeface="+mj-cs"/>
            </a:endParaRPr>
          </a:p>
          <a:p>
            <a:pPr marL="0" indent="0">
              <a:buNone/>
            </a:pPr>
            <a:endParaRPr lang="da-DK" b="1">
              <a:solidFill>
                <a:srgbClr val="297A77"/>
              </a:solidFill>
              <a:ea typeface="+mj-ea"/>
              <a:cs typeface="+mj-cs"/>
            </a:endParaRPr>
          </a:p>
          <a:p>
            <a:pPr marL="0" indent="0">
              <a:buNone/>
            </a:pPr>
            <a:endParaRPr lang="da-DK" b="1">
              <a:solidFill>
                <a:srgbClr val="297A77"/>
              </a:solidFill>
              <a:ea typeface="+mj-ea"/>
              <a:cs typeface="+mj-cs"/>
            </a:endParaRPr>
          </a:p>
        </p:txBody>
      </p:sp>
      <p:sp>
        <p:nvSpPr>
          <p:cNvPr id="5" name="Rektangel 4">
            <a:extLst>
              <a:ext uri="{FF2B5EF4-FFF2-40B4-BE49-F238E27FC236}">
                <a16:creationId xmlns:a16="http://schemas.microsoft.com/office/drawing/2014/main" id="{A795DBE3-6937-3F81-D1C1-C823F75B886F}"/>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Ellipse 5">
            <a:extLst>
              <a:ext uri="{FF2B5EF4-FFF2-40B4-BE49-F238E27FC236}">
                <a16:creationId xmlns:a16="http://schemas.microsoft.com/office/drawing/2014/main" id="{DABCA8FC-E9F5-E78F-07EB-DC2069C12432}"/>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7" name="Billede 6">
            <a:extLst>
              <a:ext uri="{FF2B5EF4-FFF2-40B4-BE49-F238E27FC236}">
                <a16:creationId xmlns:a16="http://schemas.microsoft.com/office/drawing/2014/main" id="{2900E018-070F-85FD-B52B-89546F69C371}"/>
              </a:ext>
            </a:extLst>
          </p:cNvPr>
          <p:cNvPicPr>
            <a:picLocks noChangeAspect="1"/>
          </p:cNvPicPr>
          <p:nvPr/>
        </p:nvPicPr>
        <p:blipFill>
          <a:blip r:embed="rId3"/>
          <a:stretch>
            <a:fillRect/>
          </a:stretch>
        </p:blipFill>
        <p:spPr>
          <a:xfrm>
            <a:off x="9924782" y="2800088"/>
            <a:ext cx="1233634" cy="1257822"/>
          </a:xfrm>
          <a:prstGeom prst="rect">
            <a:avLst/>
          </a:prstGeom>
        </p:spPr>
      </p:pic>
    </p:spTree>
    <p:extLst>
      <p:ext uri="{BB962C8B-B14F-4D97-AF65-F5344CB8AC3E}">
        <p14:creationId xmlns:p14="http://schemas.microsoft.com/office/powerpoint/2010/main" val="4064206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147867" y="245484"/>
            <a:ext cx="10633364" cy="1325563"/>
          </a:xfrm>
        </p:spPr>
        <p:txBody>
          <a:bodyPr>
            <a:normAutofit/>
          </a:bodyPr>
          <a:lstStyle/>
          <a:p>
            <a:r>
              <a:rPr lang="da-DK" sz="4000" b="1" dirty="0">
                <a:solidFill>
                  <a:srgbClr val="297A77"/>
                </a:solidFill>
                <a:latin typeface="+mn-lt"/>
              </a:rPr>
              <a:t>Hvem er tilstede i dag fra kommune og apotek </a:t>
            </a: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632390" y="1161974"/>
            <a:ext cx="8802599" cy="4921828"/>
          </a:xfrm>
        </p:spPr>
        <p:txBody>
          <a:bodyPr>
            <a:normAutofit/>
          </a:bodyPr>
          <a:lstStyle/>
          <a:p>
            <a:pPr marL="0" indent="0" algn="ctr">
              <a:buNone/>
            </a:pPr>
            <a:endParaRPr lang="da-DK" sz="1800" dirty="0">
              <a:solidFill>
                <a:srgbClr val="000000"/>
              </a:solidFill>
              <a:latin typeface="Arial" panose="020B0604020202020204" pitchFamily="34" charset="0"/>
            </a:endParaRPr>
          </a:p>
          <a:p>
            <a:pPr marL="0" indent="0" algn="ctr">
              <a:buNone/>
            </a:pPr>
            <a:endParaRPr lang="da-DK" sz="1800" b="0" i="0" dirty="0">
              <a:solidFill>
                <a:srgbClr val="000000"/>
              </a:solidFill>
              <a:effectLst/>
              <a:latin typeface="Arial" panose="020B0604020202020204" pitchFamily="34" charset="0"/>
            </a:endParaRPr>
          </a:p>
          <a:p>
            <a:pPr marL="0" indent="0" algn="ctr">
              <a:buNone/>
            </a:pPr>
            <a:r>
              <a:rPr lang="da-DK" dirty="0">
                <a:latin typeface="OpenSans-Regular"/>
              </a:rPr>
              <a:t>Navn </a:t>
            </a:r>
            <a:r>
              <a:rPr lang="da-DK" dirty="0" err="1">
                <a:latin typeface="OpenSans-Regular"/>
              </a:rPr>
              <a:t>Navn</a:t>
            </a:r>
            <a:endParaRPr lang="da-DK" dirty="0">
              <a:latin typeface="OpenSans-Regular"/>
            </a:endParaRPr>
          </a:p>
          <a:p>
            <a:pPr marL="0" indent="0" algn="ctr">
              <a:buNone/>
            </a:pPr>
            <a:r>
              <a:rPr lang="da-DK" dirty="0" err="1">
                <a:latin typeface="OpenSans-Regular"/>
              </a:rPr>
              <a:t>xxxxxxx</a:t>
            </a:r>
            <a:endParaRPr lang="da-DK" dirty="0">
              <a:latin typeface="OpenSans-Regular"/>
            </a:endParaRPr>
          </a:p>
          <a:p>
            <a:pPr marL="0" indent="0" algn="ctr">
              <a:buNone/>
            </a:pPr>
            <a:endParaRPr lang="da-DK" dirty="0">
              <a:latin typeface="OpenSans-Regular"/>
            </a:endParaRPr>
          </a:p>
          <a:p>
            <a:pPr marL="0" indent="0" algn="ctr">
              <a:buNone/>
            </a:pPr>
            <a:r>
              <a:rPr lang="da-DK" dirty="0">
                <a:latin typeface="OpenSans-Regular"/>
              </a:rPr>
              <a:t>Navn </a:t>
            </a:r>
            <a:r>
              <a:rPr lang="da-DK" dirty="0" err="1">
                <a:latin typeface="OpenSans-Regular"/>
              </a:rPr>
              <a:t>Navn</a:t>
            </a:r>
            <a:endParaRPr lang="da-DK" dirty="0">
              <a:latin typeface="OpenSans-Regular"/>
            </a:endParaRPr>
          </a:p>
          <a:p>
            <a:pPr marL="0" indent="0" algn="ctr">
              <a:buNone/>
            </a:pPr>
            <a:r>
              <a:rPr lang="da-DK" dirty="0" err="1">
                <a:latin typeface="OpenSans-Regular"/>
              </a:rPr>
              <a:t>xxxxxxxx</a:t>
            </a:r>
            <a:endParaRPr lang="da-DK" dirty="0">
              <a:latin typeface="OpenSans-Regular"/>
            </a:endParaRPr>
          </a:p>
          <a:p>
            <a:pPr marL="0" indent="0" algn="ctr">
              <a:buNone/>
            </a:pPr>
            <a:endParaRPr lang="da-DK" sz="1600" b="1" i="0" dirty="0">
              <a:solidFill>
                <a:srgbClr val="297A77"/>
              </a:solidFill>
              <a:effectLst/>
              <a:latin typeface="OpenSans-Regular"/>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a:t>
            </a:fld>
            <a:endParaRPr lang="da-DK" altLang="en-US">
              <a:solidFill>
                <a:schemeClr val="bg1"/>
              </a:solidFill>
            </a:endParaRPr>
          </a:p>
        </p:txBody>
      </p:sp>
    </p:spTree>
    <p:extLst>
      <p:ext uri="{BB962C8B-B14F-4D97-AF65-F5344CB8AC3E}">
        <p14:creationId xmlns:p14="http://schemas.microsoft.com/office/powerpoint/2010/main" val="593139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674157" y="89663"/>
            <a:ext cx="10515600" cy="1084296"/>
          </a:xfrm>
        </p:spPr>
        <p:txBody>
          <a:bodyPr>
            <a:normAutofit/>
          </a:bodyPr>
          <a:lstStyle/>
          <a:p>
            <a:r>
              <a:rPr lang="da-DK" b="1">
                <a:solidFill>
                  <a:srgbClr val="297A77"/>
                </a:solidFill>
                <a:latin typeface="+mn-lt"/>
              </a:rPr>
              <a:t>Priseksempler</a:t>
            </a:r>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30</a:t>
            </a:fld>
            <a:endParaRPr lang="da-DK" altLang="en-US">
              <a:solidFill>
                <a:schemeClr val="bg1"/>
              </a:solidFill>
            </a:endParaRPr>
          </a:p>
        </p:txBody>
      </p:sp>
      <p:sp>
        <p:nvSpPr>
          <p:cNvPr id="6" name="Ellipse 5">
            <a:extLst>
              <a:ext uri="{FF2B5EF4-FFF2-40B4-BE49-F238E27FC236}">
                <a16:creationId xmlns:a16="http://schemas.microsoft.com/office/drawing/2014/main" id="{DABCA8FC-E9F5-E78F-07EB-DC2069C12432}"/>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aphicFrame>
        <p:nvGraphicFramePr>
          <p:cNvPr id="19" name="Tabel 4">
            <a:extLst>
              <a:ext uri="{FF2B5EF4-FFF2-40B4-BE49-F238E27FC236}">
                <a16:creationId xmlns:a16="http://schemas.microsoft.com/office/drawing/2014/main" id="{830B6041-E61E-E24F-69F9-7AD3E9F5EB3D}"/>
              </a:ext>
            </a:extLst>
          </p:cNvPr>
          <p:cNvGraphicFramePr>
            <a:graphicFrameLocks noGrp="1"/>
          </p:cNvGraphicFramePr>
          <p:nvPr/>
        </p:nvGraphicFramePr>
        <p:xfrm>
          <a:off x="542057" y="1846937"/>
          <a:ext cx="3035248" cy="2616179"/>
        </p:xfrm>
        <a:graphic>
          <a:graphicData uri="http://schemas.openxmlformats.org/drawingml/2006/table">
            <a:tbl>
              <a:tblPr firstRow="1" bandRow="1">
                <a:tableStyleId>{5C22544A-7EE6-4342-B048-85BDC9FD1C3A}</a:tableStyleId>
              </a:tblPr>
              <a:tblGrid>
                <a:gridCol w="269024">
                  <a:extLst>
                    <a:ext uri="{9D8B030D-6E8A-4147-A177-3AD203B41FA5}">
                      <a16:colId xmlns:a16="http://schemas.microsoft.com/office/drawing/2014/main" val="755829292"/>
                    </a:ext>
                  </a:extLst>
                </a:gridCol>
                <a:gridCol w="1689653">
                  <a:extLst>
                    <a:ext uri="{9D8B030D-6E8A-4147-A177-3AD203B41FA5}">
                      <a16:colId xmlns:a16="http://schemas.microsoft.com/office/drawing/2014/main" val="2454919024"/>
                    </a:ext>
                  </a:extLst>
                </a:gridCol>
                <a:gridCol w="1076571">
                  <a:extLst>
                    <a:ext uri="{9D8B030D-6E8A-4147-A177-3AD203B41FA5}">
                      <a16:colId xmlns:a16="http://schemas.microsoft.com/office/drawing/2014/main" val="1727059172"/>
                    </a:ext>
                  </a:extLst>
                </a:gridCol>
              </a:tblGrid>
              <a:tr h="364472">
                <a:tc>
                  <a:txBody>
                    <a:bodyPr/>
                    <a:lstStyle/>
                    <a:p>
                      <a:r>
                        <a:rPr lang="da-DK" sz="900"/>
                        <a:t>#</a:t>
                      </a:r>
                    </a:p>
                  </a:txBody>
                  <a:tcPr/>
                </a:tc>
                <a:tc>
                  <a:txBody>
                    <a:bodyPr/>
                    <a:lstStyle/>
                    <a:p>
                      <a:r>
                        <a:rPr lang="da-DK" sz="900"/>
                        <a:t>Præparat</a:t>
                      </a:r>
                    </a:p>
                  </a:txBody>
                  <a:tcPr/>
                </a:tc>
                <a:tc>
                  <a:txBody>
                    <a:bodyPr/>
                    <a:lstStyle/>
                    <a:p>
                      <a:pPr algn="ctr"/>
                      <a:r>
                        <a:rPr lang="da-DK" sz="900"/>
                        <a:t>Årsudgift til medicin før tilskud</a:t>
                      </a:r>
                    </a:p>
                  </a:txBody>
                  <a:tcPr/>
                </a:tc>
                <a:extLst>
                  <a:ext uri="{0D108BD9-81ED-4DB2-BD59-A6C34878D82A}">
                    <a16:rowId xmlns:a16="http://schemas.microsoft.com/office/drawing/2014/main" val="1493385513"/>
                  </a:ext>
                </a:extLst>
              </a:tr>
              <a:tr h="275008">
                <a:tc>
                  <a:txBody>
                    <a:bodyPr/>
                    <a:lstStyle/>
                    <a:p>
                      <a:r>
                        <a:rPr lang="da-DK" sz="1100"/>
                        <a:t>1</a:t>
                      </a:r>
                    </a:p>
                  </a:txBody>
                  <a:tcPr/>
                </a:tc>
                <a:tc>
                  <a:txBody>
                    <a:bodyPr/>
                    <a:lstStyle/>
                    <a:p>
                      <a:r>
                        <a:rPr lang="da-DK" sz="1200" err="1"/>
                        <a:t>Metformin</a:t>
                      </a:r>
                      <a:r>
                        <a:rPr lang="da-DK" sz="1200"/>
                        <a:t> 1 gram x 2</a:t>
                      </a:r>
                    </a:p>
                  </a:txBody>
                  <a:tcPr/>
                </a:tc>
                <a:tc>
                  <a:txBody>
                    <a:bodyPr/>
                    <a:lstStyle/>
                    <a:p>
                      <a:pPr algn="r"/>
                      <a:r>
                        <a:rPr lang="da-DK" sz="1200"/>
                        <a:t>186</a:t>
                      </a:r>
                    </a:p>
                  </a:txBody>
                  <a:tcPr/>
                </a:tc>
                <a:extLst>
                  <a:ext uri="{0D108BD9-81ED-4DB2-BD59-A6C34878D82A}">
                    <a16:rowId xmlns:a16="http://schemas.microsoft.com/office/drawing/2014/main" val="698996284"/>
                  </a:ext>
                </a:extLst>
              </a:tr>
              <a:tr h="317897">
                <a:tc>
                  <a:txBody>
                    <a:bodyPr/>
                    <a:lstStyle/>
                    <a:p>
                      <a:r>
                        <a:rPr lang="da-DK" sz="1100"/>
                        <a:t>2</a:t>
                      </a:r>
                    </a:p>
                  </a:txBody>
                  <a:tcPr/>
                </a:tc>
                <a:tc>
                  <a:txBody>
                    <a:bodyPr/>
                    <a:lstStyle/>
                    <a:p>
                      <a:r>
                        <a:rPr lang="da-DK" sz="1200" err="1"/>
                        <a:t>Jardiance</a:t>
                      </a:r>
                      <a:r>
                        <a:rPr lang="da-DK" sz="1200"/>
                        <a:t> 10 mg x 1</a:t>
                      </a:r>
                    </a:p>
                  </a:txBody>
                  <a:tcPr/>
                </a:tc>
                <a:tc>
                  <a:txBody>
                    <a:bodyPr/>
                    <a:lstStyle/>
                    <a:p>
                      <a:pPr algn="r"/>
                      <a:r>
                        <a:rPr lang="da-DK" sz="1200"/>
                        <a:t>5.311</a:t>
                      </a:r>
                    </a:p>
                  </a:txBody>
                  <a:tcPr/>
                </a:tc>
                <a:extLst>
                  <a:ext uri="{0D108BD9-81ED-4DB2-BD59-A6C34878D82A}">
                    <a16:rowId xmlns:a16="http://schemas.microsoft.com/office/drawing/2014/main" val="3407914158"/>
                  </a:ext>
                </a:extLst>
              </a:tr>
              <a:tr h="425217">
                <a:tc>
                  <a:txBody>
                    <a:bodyPr/>
                    <a:lstStyle/>
                    <a:p>
                      <a:r>
                        <a:rPr lang="da-DK" sz="1100"/>
                        <a:t>3</a:t>
                      </a:r>
                    </a:p>
                  </a:txBody>
                  <a:tcPr/>
                </a:tc>
                <a:tc>
                  <a:txBody>
                    <a:bodyPr/>
                    <a:lstStyle/>
                    <a:p>
                      <a:r>
                        <a:rPr lang="da-DK" sz="1200" err="1"/>
                        <a:t>Atorvastatin</a:t>
                      </a:r>
                      <a:r>
                        <a:rPr lang="da-DK" sz="1200"/>
                        <a:t> 40 mg x 1</a:t>
                      </a:r>
                    </a:p>
                  </a:txBody>
                  <a:tcPr/>
                </a:tc>
                <a:tc>
                  <a:txBody>
                    <a:bodyPr/>
                    <a:lstStyle/>
                    <a:p>
                      <a:pPr algn="r"/>
                      <a:r>
                        <a:rPr lang="da-DK" sz="1200"/>
                        <a:t>106</a:t>
                      </a:r>
                    </a:p>
                  </a:txBody>
                  <a:tcPr/>
                </a:tc>
                <a:extLst>
                  <a:ext uri="{0D108BD9-81ED-4DB2-BD59-A6C34878D82A}">
                    <a16:rowId xmlns:a16="http://schemas.microsoft.com/office/drawing/2014/main" val="2960026434"/>
                  </a:ext>
                </a:extLst>
              </a:tr>
              <a:tr h="425217">
                <a:tc>
                  <a:txBody>
                    <a:bodyPr/>
                    <a:lstStyle/>
                    <a:p>
                      <a:r>
                        <a:rPr lang="da-DK" sz="1100"/>
                        <a:t>4</a:t>
                      </a:r>
                    </a:p>
                  </a:txBody>
                  <a:tcPr/>
                </a:tc>
                <a:tc>
                  <a:txBody>
                    <a:bodyPr/>
                    <a:lstStyle/>
                    <a:p>
                      <a:r>
                        <a:rPr lang="da-DK" sz="1200"/>
                        <a:t>Acetylsalicylsyre 75 mg x 1</a:t>
                      </a:r>
                    </a:p>
                  </a:txBody>
                  <a:tcPr/>
                </a:tc>
                <a:tc>
                  <a:txBody>
                    <a:bodyPr/>
                    <a:lstStyle/>
                    <a:p>
                      <a:pPr algn="r"/>
                      <a:r>
                        <a:rPr lang="da-DK" sz="1200"/>
                        <a:t>47</a:t>
                      </a:r>
                    </a:p>
                  </a:txBody>
                  <a:tcPr/>
                </a:tc>
                <a:extLst>
                  <a:ext uri="{0D108BD9-81ED-4DB2-BD59-A6C34878D82A}">
                    <a16:rowId xmlns:a16="http://schemas.microsoft.com/office/drawing/2014/main" val="4088994542"/>
                  </a:ext>
                </a:extLst>
              </a:tr>
              <a:tr h="317897">
                <a:tc>
                  <a:txBody>
                    <a:bodyPr/>
                    <a:lstStyle/>
                    <a:p>
                      <a:r>
                        <a:rPr lang="da-DK" sz="1100"/>
                        <a:t>5</a:t>
                      </a:r>
                    </a:p>
                  </a:txBody>
                  <a:tcPr/>
                </a:tc>
                <a:tc>
                  <a:txBody>
                    <a:bodyPr/>
                    <a:lstStyle/>
                    <a:p>
                      <a:r>
                        <a:rPr lang="da-DK" sz="1200" err="1"/>
                        <a:t>Pamol</a:t>
                      </a:r>
                      <a:r>
                        <a:rPr lang="da-DK" sz="1200"/>
                        <a:t> 1 gram x 3</a:t>
                      </a:r>
                    </a:p>
                  </a:txBody>
                  <a:tcPr/>
                </a:tc>
                <a:tc>
                  <a:txBody>
                    <a:bodyPr/>
                    <a:lstStyle/>
                    <a:p>
                      <a:pPr algn="r"/>
                      <a:r>
                        <a:rPr lang="da-DK" sz="1200"/>
                        <a:t>172</a:t>
                      </a:r>
                    </a:p>
                  </a:txBody>
                  <a:tcPr/>
                </a:tc>
                <a:extLst>
                  <a:ext uri="{0D108BD9-81ED-4DB2-BD59-A6C34878D82A}">
                    <a16:rowId xmlns:a16="http://schemas.microsoft.com/office/drawing/2014/main" val="3785615878"/>
                  </a:ext>
                </a:extLst>
              </a:tr>
              <a:tr h="425217">
                <a:tc>
                  <a:txBody>
                    <a:bodyPr/>
                    <a:lstStyle/>
                    <a:p>
                      <a:endParaRPr lang="da-DK" sz="1100"/>
                    </a:p>
                  </a:txBody>
                  <a:tcPr/>
                </a:tc>
                <a:tc>
                  <a:txBody>
                    <a:bodyPr/>
                    <a:lstStyle/>
                    <a:p>
                      <a:r>
                        <a:rPr lang="da-DK" sz="1200" b="1"/>
                        <a:t>Total årlig medicinudgift</a:t>
                      </a:r>
                    </a:p>
                  </a:txBody>
                  <a:tcPr/>
                </a:tc>
                <a:tc>
                  <a:txBody>
                    <a:bodyPr/>
                    <a:lstStyle/>
                    <a:p>
                      <a:pPr algn="r"/>
                      <a:r>
                        <a:rPr lang="da-DK" sz="1200" b="1"/>
                        <a:t>5.822</a:t>
                      </a:r>
                    </a:p>
                  </a:txBody>
                  <a:tcPr/>
                </a:tc>
                <a:extLst>
                  <a:ext uri="{0D108BD9-81ED-4DB2-BD59-A6C34878D82A}">
                    <a16:rowId xmlns:a16="http://schemas.microsoft.com/office/drawing/2014/main" val="1305843463"/>
                  </a:ext>
                </a:extLst>
              </a:tr>
            </a:tbl>
          </a:graphicData>
        </a:graphic>
      </p:graphicFrame>
      <p:graphicFrame>
        <p:nvGraphicFramePr>
          <p:cNvPr id="20" name="Tabel 4">
            <a:extLst>
              <a:ext uri="{FF2B5EF4-FFF2-40B4-BE49-F238E27FC236}">
                <a16:creationId xmlns:a16="http://schemas.microsoft.com/office/drawing/2014/main" id="{0123D4C0-945F-028F-D248-0E1E09B53991}"/>
              </a:ext>
            </a:extLst>
          </p:cNvPr>
          <p:cNvGraphicFramePr>
            <a:graphicFrameLocks noGrp="1"/>
          </p:cNvGraphicFramePr>
          <p:nvPr/>
        </p:nvGraphicFramePr>
        <p:xfrm>
          <a:off x="542058" y="4434139"/>
          <a:ext cx="3035246" cy="792480"/>
        </p:xfrm>
        <a:graphic>
          <a:graphicData uri="http://schemas.openxmlformats.org/drawingml/2006/table">
            <a:tbl>
              <a:tblPr firstRow="1" bandRow="1">
                <a:tableStyleId>{5C22544A-7EE6-4342-B048-85BDC9FD1C3A}</a:tableStyleId>
              </a:tblPr>
              <a:tblGrid>
                <a:gridCol w="1069674">
                  <a:extLst>
                    <a:ext uri="{9D8B030D-6E8A-4147-A177-3AD203B41FA5}">
                      <a16:colId xmlns:a16="http://schemas.microsoft.com/office/drawing/2014/main" val="2454919024"/>
                    </a:ext>
                  </a:extLst>
                </a:gridCol>
                <a:gridCol w="1965572">
                  <a:extLst>
                    <a:ext uri="{9D8B030D-6E8A-4147-A177-3AD203B41FA5}">
                      <a16:colId xmlns:a16="http://schemas.microsoft.com/office/drawing/2014/main" val="1727059172"/>
                    </a:ext>
                  </a:extLst>
                </a:gridCol>
              </a:tblGrid>
              <a:tr h="211514">
                <a:tc gridSpan="2">
                  <a:txBody>
                    <a:bodyPr/>
                    <a:lstStyle/>
                    <a:p>
                      <a:pPr algn="ctr"/>
                      <a:r>
                        <a:rPr lang="da-DK" sz="1000"/>
                        <a:t>Egenbetaling for dosisdispenseret medicin</a:t>
                      </a:r>
                    </a:p>
                  </a:txBody>
                  <a:tcPr/>
                </a:tc>
                <a:tc hMerge="1">
                  <a:txBody>
                    <a:bodyPr/>
                    <a:lstStyle/>
                    <a:p>
                      <a:r>
                        <a:rPr lang="da-DK"/>
                        <a:t>Årsudgift til medicin før statsligt tilskud</a:t>
                      </a:r>
                    </a:p>
                  </a:txBody>
                  <a:tcPr/>
                </a:tc>
                <a:extLst>
                  <a:ext uri="{0D108BD9-81ED-4DB2-BD59-A6C34878D82A}">
                    <a16:rowId xmlns:a16="http://schemas.microsoft.com/office/drawing/2014/main" val="1493385513"/>
                  </a:ext>
                </a:extLst>
              </a:tr>
              <a:tr h="216821">
                <a:tc>
                  <a:txBody>
                    <a:bodyPr/>
                    <a:lstStyle/>
                    <a:p>
                      <a:r>
                        <a:rPr lang="da-DK" sz="1200"/>
                        <a:t>pr. dag</a:t>
                      </a:r>
                    </a:p>
                  </a:txBody>
                  <a:tcPr/>
                </a:tc>
                <a:tc>
                  <a:txBody>
                    <a:bodyPr/>
                    <a:lstStyle/>
                    <a:p>
                      <a:r>
                        <a:rPr lang="da-DK" sz="1200"/>
                        <a:t>0,86 kroner</a:t>
                      </a:r>
                    </a:p>
                  </a:txBody>
                  <a:tcPr/>
                </a:tc>
                <a:extLst>
                  <a:ext uri="{0D108BD9-81ED-4DB2-BD59-A6C34878D82A}">
                    <a16:rowId xmlns:a16="http://schemas.microsoft.com/office/drawing/2014/main" val="698996284"/>
                  </a:ext>
                </a:extLst>
              </a:tr>
              <a:tr h="216821">
                <a:tc>
                  <a:txBody>
                    <a:bodyPr/>
                    <a:lstStyle/>
                    <a:p>
                      <a:r>
                        <a:rPr lang="da-DK" sz="1200" b="1"/>
                        <a:t>pr. år</a:t>
                      </a:r>
                    </a:p>
                  </a:txBody>
                  <a:tcPr/>
                </a:tc>
                <a:tc>
                  <a:txBody>
                    <a:bodyPr/>
                    <a:lstStyle/>
                    <a:p>
                      <a:r>
                        <a:rPr lang="da-DK" sz="1200" b="1"/>
                        <a:t>312,54 kroner</a:t>
                      </a:r>
                    </a:p>
                  </a:txBody>
                  <a:tcPr/>
                </a:tc>
                <a:extLst>
                  <a:ext uri="{0D108BD9-81ED-4DB2-BD59-A6C34878D82A}">
                    <a16:rowId xmlns:a16="http://schemas.microsoft.com/office/drawing/2014/main" val="2960026434"/>
                  </a:ext>
                </a:extLst>
              </a:tr>
            </a:tbl>
          </a:graphicData>
        </a:graphic>
      </p:graphicFrame>
      <p:graphicFrame>
        <p:nvGraphicFramePr>
          <p:cNvPr id="21" name="Tabel 4">
            <a:extLst>
              <a:ext uri="{FF2B5EF4-FFF2-40B4-BE49-F238E27FC236}">
                <a16:creationId xmlns:a16="http://schemas.microsoft.com/office/drawing/2014/main" id="{69517431-26A3-B393-4EED-01E9AB2A39EC}"/>
              </a:ext>
            </a:extLst>
          </p:cNvPr>
          <p:cNvGraphicFramePr>
            <a:graphicFrameLocks noGrp="1"/>
          </p:cNvGraphicFramePr>
          <p:nvPr/>
        </p:nvGraphicFramePr>
        <p:xfrm>
          <a:off x="4596980" y="1799418"/>
          <a:ext cx="3065005" cy="2529840"/>
        </p:xfrm>
        <a:graphic>
          <a:graphicData uri="http://schemas.openxmlformats.org/drawingml/2006/table">
            <a:tbl>
              <a:tblPr firstRow="1" bandRow="1">
                <a:tableStyleId>{21E4AEA4-8DFA-4A89-87EB-49C32662AFE0}</a:tableStyleId>
              </a:tblPr>
              <a:tblGrid>
                <a:gridCol w="267061">
                  <a:extLst>
                    <a:ext uri="{9D8B030D-6E8A-4147-A177-3AD203B41FA5}">
                      <a16:colId xmlns:a16="http://schemas.microsoft.com/office/drawing/2014/main" val="755829292"/>
                    </a:ext>
                  </a:extLst>
                </a:gridCol>
                <a:gridCol w="1689159">
                  <a:extLst>
                    <a:ext uri="{9D8B030D-6E8A-4147-A177-3AD203B41FA5}">
                      <a16:colId xmlns:a16="http://schemas.microsoft.com/office/drawing/2014/main" val="2454919024"/>
                    </a:ext>
                  </a:extLst>
                </a:gridCol>
                <a:gridCol w="1108785">
                  <a:extLst>
                    <a:ext uri="{9D8B030D-6E8A-4147-A177-3AD203B41FA5}">
                      <a16:colId xmlns:a16="http://schemas.microsoft.com/office/drawing/2014/main" val="1727059172"/>
                    </a:ext>
                  </a:extLst>
                </a:gridCol>
              </a:tblGrid>
              <a:tr h="347434">
                <a:tc>
                  <a:txBody>
                    <a:bodyPr/>
                    <a:lstStyle/>
                    <a:p>
                      <a:r>
                        <a:rPr lang="da-DK" sz="900"/>
                        <a:t>#</a:t>
                      </a:r>
                    </a:p>
                  </a:txBody>
                  <a:tcPr/>
                </a:tc>
                <a:tc>
                  <a:txBody>
                    <a:bodyPr/>
                    <a:lstStyle/>
                    <a:p>
                      <a:r>
                        <a:rPr lang="da-DK" sz="900"/>
                        <a:t>Præparat</a:t>
                      </a:r>
                    </a:p>
                  </a:txBody>
                  <a:tcPr/>
                </a:tc>
                <a:tc>
                  <a:txBody>
                    <a:bodyPr/>
                    <a:lstStyle/>
                    <a:p>
                      <a:pPr algn="ctr"/>
                      <a:r>
                        <a:rPr lang="da-DK" sz="900"/>
                        <a:t>Årsudgift til medicin før tilskud</a:t>
                      </a:r>
                    </a:p>
                  </a:txBody>
                  <a:tcPr/>
                </a:tc>
                <a:extLst>
                  <a:ext uri="{0D108BD9-81ED-4DB2-BD59-A6C34878D82A}">
                    <a16:rowId xmlns:a16="http://schemas.microsoft.com/office/drawing/2014/main" val="1493385513"/>
                  </a:ext>
                </a:extLst>
              </a:tr>
              <a:tr h="426720">
                <a:tc>
                  <a:txBody>
                    <a:bodyPr/>
                    <a:lstStyle/>
                    <a:p>
                      <a:r>
                        <a:rPr lang="da-DK" sz="1100"/>
                        <a:t>1</a:t>
                      </a:r>
                    </a:p>
                  </a:txBody>
                  <a:tcPr/>
                </a:tc>
                <a:tc>
                  <a:txBody>
                    <a:bodyPr/>
                    <a:lstStyle/>
                    <a:p>
                      <a:r>
                        <a:rPr lang="da-DK" sz="1200" err="1"/>
                        <a:t>Corodil</a:t>
                      </a:r>
                      <a:r>
                        <a:rPr lang="da-DK" sz="1200"/>
                        <a:t> 20 mg x 1</a:t>
                      </a:r>
                    </a:p>
                  </a:txBody>
                  <a:tcPr/>
                </a:tc>
                <a:tc>
                  <a:txBody>
                    <a:bodyPr/>
                    <a:lstStyle/>
                    <a:p>
                      <a:pPr algn="r"/>
                      <a:r>
                        <a:rPr lang="da-DK" sz="1200"/>
                        <a:t>161</a:t>
                      </a:r>
                    </a:p>
                  </a:txBody>
                  <a:tcPr/>
                </a:tc>
                <a:extLst>
                  <a:ext uri="{0D108BD9-81ED-4DB2-BD59-A6C34878D82A}">
                    <a16:rowId xmlns:a16="http://schemas.microsoft.com/office/drawing/2014/main" val="698996284"/>
                  </a:ext>
                </a:extLst>
              </a:tr>
              <a:tr h="426720">
                <a:tc>
                  <a:txBody>
                    <a:bodyPr/>
                    <a:lstStyle/>
                    <a:p>
                      <a:r>
                        <a:rPr lang="da-DK" sz="1100"/>
                        <a:t>2</a:t>
                      </a:r>
                    </a:p>
                  </a:txBody>
                  <a:tcPr/>
                </a:tc>
                <a:tc>
                  <a:txBody>
                    <a:bodyPr/>
                    <a:lstStyle/>
                    <a:p>
                      <a:r>
                        <a:rPr lang="da-DK" sz="1200" err="1"/>
                        <a:t>Atorvastatin</a:t>
                      </a:r>
                      <a:r>
                        <a:rPr lang="da-DK" sz="1200"/>
                        <a:t> 10 mg x 1</a:t>
                      </a:r>
                    </a:p>
                  </a:txBody>
                  <a:tcPr/>
                </a:tc>
                <a:tc>
                  <a:txBody>
                    <a:bodyPr/>
                    <a:lstStyle/>
                    <a:p>
                      <a:pPr algn="r"/>
                      <a:r>
                        <a:rPr lang="da-DK" sz="1200"/>
                        <a:t>106</a:t>
                      </a:r>
                    </a:p>
                  </a:txBody>
                  <a:tcPr/>
                </a:tc>
                <a:extLst>
                  <a:ext uri="{0D108BD9-81ED-4DB2-BD59-A6C34878D82A}">
                    <a16:rowId xmlns:a16="http://schemas.microsoft.com/office/drawing/2014/main" val="3407914158"/>
                  </a:ext>
                </a:extLst>
              </a:tr>
              <a:tr h="426720">
                <a:tc>
                  <a:txBody>
                    <a:bodyPr/>
                    <a:lstStyle/>
                    <a:p>
                      <a:r>
                        <a:rPr lang="da-DK" sz="1100"/>
                        <a:t>3</a:t>
                      </a:r>
                    </a:p>
                  </a:txBody>
                  <a:tcPr/>
                </a:tc>
                <a:tc>
                  <a:txBody>
                    <a:bodyPr/>
                    <a:lstStyle/>
                    <a:p>
                      <a:r>
                        <a:rPr lang="da-DK" sz="1200" err="1"/>
                        <a:t>Allopurinol</a:t>
                      </a:r>
                      <a:r>
                        <a:rPr lang="da-DK" sz="1200"/>
                        <a:t> 400 mg x 1</a:t>
                      </a:r>
                    </a:p>
                  </a:txBody>
                  <a:tcPr/>
                </a:tc>
                <a:tc>
                  <a:txBody>
                    <a:bodyPr/>
                    <a:lstStyle/>
                    <a:p>
                      <a:pPr algn="r"/>
                      <a:r>
                        <a:rPr lang="da-DK" sz="1200"/>
                        <a:t>161</a:t>
                      </a:r>
                    </a:p>
                  </a:txBody>
                  <a:tcPr/>
                </a:tc>
                <a:extLst>
                  <a:ext uri="{0D108BD9-81ED-4DB2-BD59-A6C34878D82A}">
                    <a16:rowId xmlns:a16="http://schemas.microsoft.com/office/drawing/2014/main" val="2960026434"/>
                  </a:ext>
                </a:extLst>
              </a:tr>
              <a:tr h="426720">
                <a:tc>
                  <a:txBody>
                    <a:bodyPr/>
                    <a:lstStyle/>
                    <a:p>
                      <a:r>
                        <a:rPr lang="da-DK" sz="1100"/>
                        <a:t>4</a:t>
                      </a:r>
                    </a:p>
                  </a:txBody>
                  <a:tcPr/>
                </a:tc>
                <a:tc>
                  <a:txBody>
                    <a:bodyPr/>
                    <a:lstStyle/>
                    <a:p>
                      <a:r>
                        <a:rPr lang="da-DK" sz="1200" err="1"/>
                        <a:t>Xaralto</a:t>
                      </a:r>
                      <a:r>
                        <a:rPr lang="da-DK" sz="1200"/>
                        <a:t> 20 mg x 1</a:t>
                      </a:r>
                    </a:p>
                  </a:txBody>
                  <a:tcPr/>
                </a:tc>
                <a:tc>
                  <a:txBody>
                    <a:bodyPr/>
                    <a:lstStyle/>
                    <a:p>
                      <a:pPr algn="r"/>
                      <a:r>
                        <a:rPr lang="da-DK" sz="1200"/>
                        <a:t>7.862</a:t>
                      </a:r>
                    </a:p>
                  </a:txBody>
                  <a:tcPr/>
                </a:tc>
                <a:extLst>
                  <a:ext uri="{0D108BD9-81ED-4DB2-BD59-A6C34878D82A}">
                    <a16:rowId xmlns:a16="http://schemas.microsoft.com/office/drawing/2014/main" val="4088994542"/>
                  </a:ext>
                </a:extLst>
              </a:tr>
              <a:tr h="426720">
                <a:tc>
                  <a:txBody>
                    <a:bodyPr/>
                    <a:lstStyle/>
                    <a:p>
                      <a:endParaRPr lang="da-DK" sz="1100"/>
                    </a:p>
                  </a:txBody>
                  <a:tcPr/>
                </a:tc>
                <a:tc>
                  <a:txBody>
                    <a:bodyPr/>
                    <a:lstStyle/>
                    <a:p>
                      <a:r>
                        <a:rPr lang="da-DK" sz="1200" b="1"/>
                        <a:t>Total årlig medicinudgift</a:t>
                      </a:r>
                    </a:p>
                  </a:txBody>
                  <a:tcPr/>
                </a:tc>
                <a:tc>
                  <a:txBody>
                    <a:bodyPr/>
                    <a:lstStyle/>
                    <a:p>
                      <a:pPr algn="r"/>
                      <a:r>
                        <a:rPr lang="da-DK" sz="1400" b="1"/>
                        <a:t>8.289</a:t>
                      </a:r>
                    </a:p>
                  </a:txBody>
                  <a:tcPr/>
                </a:tc>
                <a:extLst>
                  <a:ext uri="{0D108BD9-81ED-4DB2-BD59-A6C34878D82A}">
                    <a16:rowId xmlns:a16="http://schemas.microsoft.com/office/drawing/2014/main" val="1305843463"/>
                  </a:ext>
                </a:extLst>
              </a:tr>
            </a:tbl>
          </a:graphicData>
        </a:graphic>
      </p:graphicFrame>
      <p:graphicFrame>
        <p:nvGraphicFramePr>
          <p:cNvPr id="22" name="Tabel 4">
            <a:extLst>
              <a:ext uri="{FF2B5EF4-FFF2-40B4-BE49-F238E27FC236}">
                <a16:creationId xmlns:a16="http://schemas.microsoft.com/office/drawing/2014/main" id="{1CC845C5-FE96-5AAE-CACF-3AEA124191EE}"/>
              </a:ext>
            </a:extLst>
          </p:cNvPr>
          <p:cNvGraphicFramePr>
            <a:graphicFrameLocks noGrp="1"/>
          </p:cNvGraphicFramePr>
          <p:nvPr/>
        </p:nvGraphicFramePr>
        <p:xfrm>
          <a:off x="4596268" y="4403659"/>
          <a:ext cx="3065003" cy="860500"/>
        </p:xfrm>
        <a:graphic>
          <a:graphicData uri="http://schemas.openxmlformats.org/drawingml/2006/table">
            <a:tbl>
              <a:tblPr firstRow="1" bandRow="1">
                <a:tableStyleId>{21E4AEA4-8DFA-4A89-87EB-49C32662AFE0}</a:tableStyleId>
              </a:tblPr>
              <a:tblGrid>
                <a:gridCol w="1080160">
                  <a:extLst>
                    <a:ext uri="{9D8B030D-6E8A-4147-A177-3AD203B41FA5}">
                      <a16:colId xmlns:a16="http://schemas.microsoft.com/office/drawing/2014/main" val="2454919024"/>
                    </a:ext>
                  </a:extLst>
                </a:gridCol>
                <a:gridCol w="1984843">
                  <a:extLst>
                    <a:ext uri="{9D8B030D-6E8A-4147-A177-3AD203B41FA5}">
                      <a16:colId xmlns:a16="http://schemas.microsoft.com/office/drawing/2014/main" val="1727059172"/>
                    </a:ext>
                  </a:extLst>
                </a:gridCol>
              </a:tblGrid>
              <a:tr h="311860">
                <a:tc gridSpan="2">
                  <a:txBody>
                    <a:bodyPr/>
                    <a:lstStyle/>
                    <a:p>
                      <a:pPr algn="ctr"/>
                      <a:r>
                        <a:rPr lang="da-DK" sz="1000"/>
                        <a:t>Egenbetaling for dosisdispenseret medicin</a:t>
                      </a:r>
                    </a:p>
                  </a:txBody>
                  <a:tcPr/>
                </a:tc>
                <a:tc hMerge="1">
                  <a:txBody>
                    <a:bodyPr/>
                    <a:lstStyle/>
                    <a:p>
                      <a:r>
                        <a:rPr lang="da-DK"/>
                        <a:t>Årsudgift til medicin før statsligt tilskud</a:t>
                      </a:r>
                    </a:p>
                  </a:txBody>
                  <a:tcPr/>
                </a:tc>
                <a:extLst>
                  <a:ext uri="{0D108BD9-81ED-4DB2-BD59-A6C34878D82A}">
                    <a16:rowId xmlns:a16="http://schemas.microsoft.com/office/drawing/2014/main" val="1493385513"/>
                  </a:ext>
                </a:extLst>
              </a:tr>
              <a:tr h="231454">
                <a:tc>
                  <a:txBody>
                    <a:bodyPr/>
                    <a:lstStyle/>
                    <a:p>
                      <a:r>
                        <a:rPr lang="da-DK" sz="1200"/>
                        <a:t>pr. dag</a:t>
                      </a:r>
                    </a:p>
                  </a:txBody>
                  <a:tcPr/>
                </a:tc>
                <a:tc>
                  <a:txBody>
                    <a:bodyPr/>
                    <a:lstStyle/>
                    <a:p>
                      <a:r>
                        <a:rPr lang="da-DK" sz="1200"/>
                        <a:t>0,72 kroner</a:t>
                      </a:r>
                    </a:p>
                  </a:txBody>
                  <a:tcPr/>
                </a:tc>
                <a:extLst>
                  <a:ext uri="{0D108BD9-81ED-4DB2-BD59-A6C34878D82A}">
                    <a16:rowId xmlns:a16="http://schemas.microsoft.com/office/drawing/2014/main" val="698996284"/>
                  </a:ext>
                </a:extLst>
              </a:tr>
              <a:tr h="231454">
                <a:tc>
                  <a:txBody>
                    <a:bodyPr/>
                    <a:lstStyle/>
                    <a:p>
                      <a:r>
                        <a:rPr lang="da-DK" sz="1200" b="1"/>
                        <a:t>pr. år</a:t>
                      </a:r>
                    </a:p>
                  </a:txBody>
                  <a:tcPr/>
                </a:tc>
                <a:tc>
                  <a:txBody>
                    <a:bodyPr/>
                    <a:lstStyle/>
                    <a:p>
                      <a:r>
                        <a:rPr lang="da-DK" sz="1200" b="1"/>
                        <a:t>261,12 kroner</a:t>
                      </a:r>
                    </a:p>
                  </a:txBody>
                  <a:tcPr/>
                </a:tc>
                <a:extLst>
                  <a:ext uri="{0D108BD9-81ED-4DB2-BD59-A6C34878D82A}">
                    <a16:rowId xmlns:a16="http://schemas.microsoft.com/office/drawing/2014/main" val="2960026434"/>
                  </a:ext>
                </a:extLst>
              </a:tr>
            </a:tbl>
          </a:graphicData>
        </a:graphic>
      </p:graphicFrame>
      <p:graphicFrame>
        <p:nvGraphicFramePr>
          <p:cNvPr id="23" name="Tabel 4">
            <a:extLst>
              <a:ext uri="{FF2B5EF4-FFF2-40B4-BE49-F238E27FC236}">
                <a16:creationId xmlns:a16="http://schemas.microsoft.com/office/drawing/2014/main" id="{83373FDE-B021-27B7-B53B-39A25FF15E98}"/>
              </a:ext>
            </a:extLst>
          </p:cNvPr>
          <p:cNvGraphicFramePr>
            <a:graphicFrameLocks noGrp="1"/>
          </p:cNvGraphicFramePr>
          <p:nvPr/>
        </p:nvGraphicFramePr>
        <p:xfrm>
          <a:off x="8755915" y="1796824"/>
          <a:ext cx="3064267" cy="2521642"/>
        </p:xfrm>
        <a:graphic>
          <a:graphicData uri="http://schemas.openxmlformats.org/drawingml/2006/table">
            <a:tbl>
              <a:tblPr firstRow="1" bandRow="1">
                <a:tableStyleId>{93296810-A885-4BE3-A3E7-6D5BEEA58F35}</a:tableStyleId>
              </a:tblPr>
              <a:tblGrid>
                <a:gridCol w="266996">
                  <a:extLst>
                    <a:ext uri="{9D8B030D-6E8A-4147-A177-3AD203B41FA5}">
                      <a16:colId xmlns:a16="http://schemas.microsoft.com/office/drawing/2014/main" val="755829292"/>
                    </a:ext>
                  </a:extLst>
                </a:gridCol>
                <a:gridCol w="1704724">
                  <a:extLst>
                    <a:ext uri="{9D8B030D-6E8A-4147-A177-3AD203B41FA5}">
                      <a16:colId xmlns:a16="http://schemas.microsoft.com/office/drawing/2014/main" val="2454919024"/>
                    </a:ext>
                  </a:extLst>
                </a:gridCol>
                <a:gridCol w="1092547">
                  <a:extLst>
                    <a:ext uri="{9D8B030D-6E8A-4147-A177-3AD203B41FA5}">
                      <a16:colId xmlns:a16="http://schemas.microsoft.com/office/drawing/2014/main" val="1727059172"/>
                    </a:ext>
                  </a:extLst>
                </a:gridCol>
              </a:tblGrid>
              <a:tr h="369906">
                <a:tc>
                  <a:txBody>
                    <a:bodyPr/>
                    <a:lstStyle/>
                    <a:p>
                      <a:r>
                        <a:rPr lang="da-DK" sz="900"/>
                        <a:t>#</a:t>
                      </a:r>
                    </a:p>
                  </a:txBody>
                  <a:tcPr/>
                </a:tc>
                <a:tc>
                  <a:txBody>
                    <a:bodyPr/>
                    <a:lstStyle/>
                    <a:p>
                      <a:r>
                        <a:rPr lang="da-DK" sz="900"/>
                        <a:t>Præparat</a:t>
                      </a:r>
                    </a:p>
                  </a:txBody>
                  <a:tcPr/>
                </a:tc>
                <a:tc>
                  <a:txBody>
                    <a:bodyPr/>
                    <a:lstStyle/>
                    <a:p>
                      <a:pPr algn="ctr"/>
                      <a:r>
                        <a:rPr lang="da-DK" sz="900"/>
                        <a:t>Årsudgift til medicin før tilskud</a:t>
                      </a:r>
                    </a:p>
                  </a:txBody>
                  <a:tcPr/>
                </a:tc>
                <a:extLst>
                  <a:ext uri="{0D108BD9-81ED-4DB2-BD59-A6C34878D82A}">
                    <a16:rowId xmlns:a16="http://schemas.microsoft.com/office/drawing/2014/main" val="1493385513"/>
                  </a:ext>
                </a:extLst>
              </a:tr>
              <a:tr h="537934">
                <a:tc>
                  <a:txBody>
                    <a:bodyPr/>
                    <a:lstStyle/>
                    <a:p>
                      <a:r>
                        <a:rPr lang="da-DK" sz="1100"/>
                        <a:t>1</a:t>
                      </a:r>
                    </a:p>
                  </a:txBody>
                  <a:tcPr/>
                </a:tc>
                <a:tc>
                  <a:txBody>
                    <a:bodyPr/>
                    <a:lstStyle/>
                    <a:p>
                      <a:r>
                        <a:rPr lang="da-DK" sz="1200" err="1"/>
                        <a:t>Corodil</a:t>
                      </a:r>
                      <a:r>
                        <a:rPr lang="da-DK" sz="1200"/>
                        <a:t> 20 mg x 1</a:t>
                      </a:r>
                    </a:p>
                  </a:txBody>
                  <a:tcPr/>
                </a:tc>
                <a:tc>
                  <a:txBody>
                    <a:bodyPr/>
                    <a:lstStyle/>
                    <a:p>
                      <a:pPr algn="r"/>
                      <a:r>
                        <a:rPr lang="da-DK" sz="1200"/>
                        <a:t>161</a:t>
                      </a:r>
                    </a:p>
                  </a:txBody>
                  <a:tcPr/>
                </a:tc>
                <a:extLst>
                  <a:ext uri="{0D108BD9-81ED-4DB2-BD59-A6C34878D82A}">
                    <a16:rowId xmlns:a16="http://schemas.microsoft.com/office/drawing/2014/main" val="698996284"/>
                  </a:ext>
                </a:extLst>
              </a:tr>
              <a:tr h="537934">
                <a:tc>
                  <a:txBody>
                    <a:bodyPr/>
                    <a:lstStyle/>
                    <a:p>
                      <a:r>
                        <a:rPr lang="da-DK" sz="1100"/>
                        <a:t>2</a:t>
                      </a:r>
                    </a:p>
                  </a:txBody>
                  <a:tcPr/>
                </a:tc>
                <a:tc>
                  <a:txBody>
                    <a:bodyPr/>
                    <a:lstStyle/>
                    <a:p>
                      <a:r>
                        <a:rPr lang="da-DK" sz="1200"/>
                        <a:t>Atorvastatin 10 mg x 1</a:t>
                      </a:r>
                    </a:p>
                  </a:txBody>
                  <a:tcPr/>
                </a:tc>
                <a:tc>
                  <a:txBody>
                    <a:bodyPr/>
                    <a:lstStyle/>
                    <a:p>
                      <a:pPr algn="r"/>
                      <a:r>
                        <a:rPr lang="da-DK" sz="1200"/>
                        <a:t>106</a:t>
                      </a:r>
                    </a:p>
                  </a:txBody>
                  <a:tcPr/>
                </a:tc>
                <a:extLst>
                  <a:ext uri="{0D108BD9-81ED-4DB2-BD59-A6C34878D82A}">
                    <a16:rowId xmlns:a16="http://schemas.microsoft.com/office/drawing/2014/main" val="3407914158"/>
                  </a:ext>
                </a:extLst>
              </a:tr>
              <a:tr h="537934">
                <a:tc>
                  <a:txBody>
                    <a:bodyPr/>
                    <a:lstStyle/>
                    <a:p>
                      <a:r>
                        <a:rPr lang="da-DK" sz="1100"/>
                        <a:t>3</a:t>
                      </a:r>
                    </a:p>
                  </a:txBody>
                  <a:tcPr/>
                </a:tc>
                <a:tc>
                  <a:txBody>
                    <a:bodyPr/>
                    <a:lstStyle/>
                    <a:p>
                      <a:r>
                        <a:rPr lang="da-DK" sz="1200" err="1"/>
                        <a:t>Allopurinol</a:t>
                      </a:r>
                      <a:r>
                        <a:rPr lang="da-DK" sz="1200"/>
                        <a:t> 400 mg x 1</a:t>
                      </a:r>
                    </a:p>
                  </a:txBody>
                  <a:tcPr/>
                </a:tc>
                <a:tc>
                  <a:txBody>
                    <a:bodyPr/>
                    <a:lstStyle/>
                    <a:p>
                      <a:pPr algn="r"/>
                      <a:r>
                        <a:rPr lang="da-DK" sz="1200"/>
                        <a:t>161</a:t>
                      </a:r>
                    </a:p>
                  </a:txBody>
                  <a:tcPr/>
                </a:tc>
                <a:extLst>
                  <a:ext uri="{0D108BD9-81ED-4DB2-BD59-A6C34878D82A}">
                    <a16:rowId xmlns:a16="http://schemas.microsoft.com/office/drawing/2014/main" val="2960026434"/>
                  </a:ext>
                </a:extLst>
              </a:tr>
              <a:tr h="537934">
                <a:tc>
                  <a:txBody>
                    <a:bodyPr/>
                    <a:lstStyle/>
                    <a:p>
                      <a:endParaRPr lang="da-DK" sz="1100"/>
                    </a:p>
                  </a:txBody>
                  <a:tcPr/>
                </a:tc>
                <a:tc>
                  <a:txBody>
                    <a:bodyPr/>
                    <a:lstStyle/>
                    <a:p>
                      <a:r>
                        <a:rPr lang="da-DK" sz="1200" b="1"/>
                        <a:t>Total årlig medicinudgift</a:t>
                      </a:r>
                    </a:p>
                  </a:txBody>
                  <a:tcPr/>
                </a:tc>
                <a:tc>
                  <a:txBody>
                    <a:bodyPr/>
                    <a:lstStyle/>
                    <a:p>
                      <a:pPr algn="r"/>
                      <a:r>
                        <a:rPr lang="da-DK" sz="1200" b="1"/>
                        <a:t>427</a:t>
                      </a:r>
                    </a:p>
                  </a:txBody>
                  <a:tcPr/>
                </a:tc>
                <a:extLst>
                  <a:ext uri="{0D108BD9-81ED-4DB2-BD59-A6C34878D82A}">
                    <a16:rowId xmlns:a16="http://schemas.microsoft.com/office/drawing/2014/main" val="1305843463"/>
                  </a:ext>
                </a:extLst>
              </a:tr>
            </a:tbl>
          </a:graphicData>
        </a:graphic>
      </p:graphicFrame>
      <p:graphicFrame>
        <p:nvGraphicFramePr>
          <p:cNvPr id="24" name="Tabel 4">
            <a:extLst>
              <a:ext uri="{FF2B5EF4-FFF2-40B4-BE49-F238E27FC236}">
                <a16:creationId xmlns:a16="http://schemas.microsoft.com/office/drawing/2014/main" id="{1676D0BF-E668-4624-D087-1B758D899B2C}"/>
              </a:ext>
            </a:extLst>
          </p:cNvPr>
          <p:cNvGraphicFramePr>
            <a:graphicFrameLocks noGrp="1"/>
          </p:cNvGraphicFramePr>
          <p:nvPr/>
        </p:nvGraphicFramePr>
        <p:xfrm>
          <a:off x="8748256" y="4367069"/>
          <a:ext cx="3083319" cy="908910"/>
        </p:xfrm>
        <a:graphic>
          <a:graphicData uri="http://schemas.openxmlformats.org/drawingml/2006/table">
            <a:tbl>
              <a:tblPr firstRow="1" bandRow="1">
                <a:tableStyleId>{93296810-A885-4BE3-A3E7-6D5BEEA58F35}</a:tableStyleId>
              </a:tblPr>
              <a:tblGrid>
                <a:gridCol w="1086614">
                  <a:extLst>
                    <a:ext uri="{9D8B030D-6E8A-4147-A177-3AD203B41FA5}">
                      <a16:colId xmlns:a16="http://schemas.microsoft.com/office/drawing/2014/main" val="2454919024"/>
                    </a:ext>
                  </a:extLst>
                </a:gridCol>
                <a:gridCol w="1996705">
                  <a:extLst>
                    <a:ext uri="{9D8B030D-6E8A-4147-A177-3AD203B41FA5}">
                      <a16:colId xmlns:a16="http://schemas.microsoft.com/office/drawing/2014/main" val="1727059172"/>
                    </a:ext>
                  </a:extLst>
                </a:gridCol>
              </a:tblGrid>
              <a:tr h="360270">
                <a:tc gridSpan="2">
                  <a:txBody>
                    <a:bodyPr/>
                    <a:lstStyle/>
                    <a:p>
                      <a:pPr algn="ctr"/>
                      <a:r>
                        <a:rPr lang="da-DK" sz="1000"/>
                        <a:t>Egenbetaling for dosisdispenseret medicin</a:t>
                      </a:r>
                    </a:p>
                  </a:txBody>
                  <a:tcPr/>
                </a:tc>
                <a:tc hMerge="1">
                  <a:txBody>
                    <a:bodyPr/>
                    <a:lstStyle/>
                    <a:p>
                      <a:r>
                        <a:rPr lang="da-DK"/>
                        <a:t>Årsudgift til medicin før statsligt tilskud</a:t>
                      </a:r>
                    </a:p>
                  </a:txBody>
                  <a:tcPr/>
                </a:tc>
                <a:extLst>
                  <a:ext uri="{0D108BD9-81ED-4DB2-BD59-A6C34878D82A}">
                    <a16:rowId xmlns:a16="http://schemas.microsoft.com/office/drawing/2014/main" val="1493385513"/>
                  </a:ext>
                </a:extLst>
              </a:tr>
              <a:tr h="220063">
                <a:tc>
                  <a:txBody>
                    <a:bodyPr/>
                    <a:lstStyle/>
                    <a:p>
                      <a:r>
                        <a:rPr lang="da-DK" sz="1200"/>
                        <a:t>pr. dag</a:t>
                      </a:r>
                    </a:p>
                  </a:txBody>
                  <a:tcPr/>
                </a:tc>
                <a:tc>
                  <a:txBody>
                    <a:bodyPr/>
                    <a:lstStyle/>
                    <a:p>
                      <a:r>
                        <a:rPr lang="da-DK" sz="1200"/>
                        <a:t>3,69 kroner</a:t>
                      </a:r>
                    </a:p>
                  </a:txBody>
                  <a:tcPr/>
                </a:tc>
                <a:extLst>
                  <a:ext uri="{0D108BD9-81ED-4DB2-BD59-A6C34878D82A}">
                    <a16:rowId xmlns:a16="http://schemas.microsoft.com/office/drawing/2014/main" val="698996284"/>
                  </a:ext>
                </a:extLst>
              </a:tr>
              <a:tr h="220063">
                <a:tc>
                  <a:txBody>
                    <a:bodyPr/>
                    <a:lstStyle/>
                    <a:p>
                      <a:r>
                        <a:rPr lang="da-DK" sz="1200" b="1"/>
                        <a:t>pr. år</a:t>
                      </a:r>
                    </a:p>
                  </a:txBody>
                  <a:tcPr/>
                </a:tc>
                <a:tc>
                  <a:txBody>
                    <a:bodyPr/>
                    <a:lstStyle/>
                    <a:p>
                      <a:r>
                        <a:rPr lang="da-DK" sz="1200" b="1"/>
                        <a:t>1348,04 kroner</a:t>
                      </a:r>
                    </a:p>
                  </a:txBody>
                  <a:tcPr/>
                </a:tc>
                <a:extLst>
                  <a:ext uri="{0D108BD9-81ED-4DB2-BD59-A6C34878D82A}">
                    <a16:rowId xmlns:a16="http://schemas.microsoft.com/office/drawing/2014/main" val="2960026434"/>
                  </a:ext>
                </a:extLst>
              </a:tr>
            </a:tbl>
          </a:graphicData>
        </a:graphic>
      </p:graphicFrame>
      <p:sp>
        <p:nvSpPr>
          <p:cNvPr id="25" name="Tekstfelt 24">
            <a:extLst>
              <a:ext uri="{FF2B5EF4-FFF2-40B4-BE49-F238E27FC236}">
                <a16:creationId xmlns:a16="http://schemas.microsoft.com/office/drawing/2014/main" id="{02B23720-1F2C-E3B1-9823-F1A104A211F3}"/>
              </a:ext>
            </a:extLst>
          </p:cNvPr>
          <p:cNvSpPr txBox="1"/>
          <p:nvPr/>
        </p:nvSpPr>
        <p:spPr>
          <a:xfrm>
            <a:off x="497877" y="5286081"/>
            <a:ext cx="3165405" cy="1477328"/>
          </a:xfrm>
          <a:prstGeom prst="rect">
            <a:avLst/>
          </a:prstGeom>
          <a:noFill/>
        </p:spPr>
        <p:txBody>
          <a:bodyPr wrap="square" rtlCol="0">
            <a:spAutoFit/>
          </a:bodyPr>
          <a:lstStyle/>
          <a:p>
            <a:r>
              <a:rPr lang="da-DK" sz="1800" b="0" i="0" kern="1200">
                <a:solidFill>
                  <a:schemeClr val="dk1"/>
                </a:solidFill>
                <a:effectLst/>
                <a:latin typeface="+mn-lt"/>
                <a:ea typeface="+mn-ea"/>
                <a:cs typeface="+mn-cs"/>
              </a:rPr>
              <a:t>Det koster </a:t>
            </a:r>
            <a:r>
              <a:rPr lang="da-DK" sz="1800" b="1" i="0" kern="1200">
                <a:solidFill>
                  <a:schemeClr val="dk1"/>
                </a:solidFill>
                <a:effectLst/>
                <a:latin typeface="+mn-lt"/>
                <a:ea typeface="+mn-ea"/>
                <a:cs typeface="+mn-cs"/>
              </a:rPr>
              <a:t>312,54 kroner mere om året </a:t>
            </a:r>
            <a:r>
              <a:rPr lang="da-DK" sz="1800" b="0" i="0" kern="1200">
                <a:solidFill>
                  <a:schemeClr val="dk1"/>
                </a:solidFill>
                <a:effectLst/>
                <a:latin typeface="+mn-lt"/>
                <a:ea typeface="+mn-ea"/>
                <a:cs typeface="+mn-cs"/>
              </a:rPr>
              <a:t>at få ovenstående medicin dosispakket sammenlignet med alm. </a:t>
            </a:r>
            <a:r>
              <a:rPr lang="da-DK" sz="1800">
                <a:solidFill>
                  <a:schemeClr val="dk1"/>
                </a:solidFill>
              </a:rPr>
              <a:t>p</a:t>
            </a:r>
            <a:r>
              <a:rPr lang="da-DK" sz="1800" b="0" i="0" kern="1200">
                <a:solidFill>
                  <a:schemeClr val="dk1"/>
                </a:solidFill>
                <a:effectLst/>
                <a:latin typeface="+mn-lt"/>
                <a:ea typeface="+mn-ea"/>
                <a:cs typeface="+mn-cs"/>
              </a:rPr>
              <a:t>akket.</a:t>
            </a:r>
          </a:p>
          <a:p>
            <a:endParaRPr lang="da-DK"/>
          </a:p>
        </p:txBody>
      </p:sp>
      <p:sp>
        <p:nvSpPr>
          <p:cNvPr id="26" name="Tekstfelt 25">
            <a:extLst>
              <a:ext uri="{FF2B5EF4-FFF2-40B4-BE49-F238E27FC236}">
                <a16:creationId xmlns:a16="http://schemas.microsoft.com/office/drawing/2014/main" id="{EE991F86-1E5C-5955-F256-78F776B247BA}"/>
              </a:ext>
            </a:extLst>
          </p:cNvPr>
          <p:cNvSpPr txBox="1"/>
          <p:nvPr/>
        </p:nvSpPr>
        <p:spPr>
          <a:xfrm>
            <a:off x="4515886" y="5286081"/>
            <a:ext cx="3165408" cy="1477328"/>
          </a:xfrm>
          <a:prstGeom prst="rect">
            <a:avLst/>
          </a:prstGeom>
          <a:noFill/>
        </p:spPr>
        <p:txBody>
          <a:bodyPr wrap="square" rtlCol="0">
            <a:spAutoFit/>
          </a:bodyPr>
          <a:lstStyle/>
          <a:p>
            <a:r>
              <a:rPr lang="da-DK" sz="1800">
                <a:solidFill>
                  <a:schemeClr val="dk1"/>
                </a:solidFill>
              </a:rPr>
              <a:t>Det koster </a:t>
            </a:r>
            <a:r>
              <a:rPr lang="da-DK" sz="1800" b="1">
                <a:solidFill>
                  <a:schemeClr val="dk1"/>
                </a:solidFill>
              </a:rPr>
              <a:t>261,12 kroner mere om året </a:t>
            </a:r>
            <a:r>
              <a:rPr lang="da-DK" sz="1800">
                <a:solidFill>
                  <a:schemeClr val="dk1"/>
                </a:solidFill>
              </a:rPr>
              <a:t>at få ovenstående medicin dosispakket sammenlignet med alm. pakket.</a:t>
            </a:r>
          </a:p>
          <a:p>
            <a:endParaRPr lang="da-DK"/>
          </a:p>
        </p:txBody>
      </p:sp>
      <p:sp>
        <p:nvSpPr>
          <p:cNvPr id="28" name="Tekstfelt 27">
            <a:extLst>
              <a:ext uri="{FF2B5EF4-FFF2-40B4-BE49-F238E27FC236}">
                <a16:creationId xmlns:a16="http://schemas.microsoft.com/office/drawing/2014/main" id="{9DE4AC02-0E8A-0A1D-9F81-BCEDB93BD669}"/>
              </a:ext>
            </a:extLst>
          </p:cNvPr>
          <p:cNvSpPr txBox="1"/>
          <p:nvPr/>
        </p:nvSpPr>
        <p:spPr>
          <a:xfrm>
            <a:off x="8588275" y="5291009"/>
            <a:ext cx="3243301" cy="1477328"/>
          </a:xfrm>
          <a:prstGeom prst="rect">
            <a:avLst/>
          </a:prstGeom>
          <a:noFill/>
        </p:spPr>
        <p:txBody>
          <a:bodyPr wrap="square" rtlCol="0">
            <a:spAutoFit/>
          </a:bodyPr>
          <a:lstStyle/>
          <a:p>
            <a:r>
              <a:rPr lang="da-DK" sz="1800">
                <a:solidFill>
                  <a:schemeClr val="dk1"/>
                </a:solidFill>
              </a:rPr>
              <a:t>Det koster </a:t>
            </a:r>
            <a:r>
              <a:rPr lang="da-DK" b="1">
                <a:solidFill>
                  <a:schemeClr val="dk1"/>
                </a:solidFill>
              </a:rPr>
              <a:t>1.348,04</a:t>
            </a:r>
            <a:r>
              <a:rPr lang="da-DK" sz="1800" b="1">
                <a:solidFill>
                  <a:schemeClr val="dk1"/>
                </a:solidFill>
              </a:rPr>
              <a:t> kroner mere om året </a:t>
            </a:r>
            <a:r>
              <a:rPr lang="da-DK" sz="1800">
                <a:solidFill>
                  <a:schemeClr val="dk1"/>
                </a:solidFill>
              </a:rPr>
              <a:t>at få ovenstående medicin dosispakket sammenlignet med alm. pakket.</a:t>
            </a:r>
          </a:p>
          <a:p>
            <a:endParaRPr lang="da-DK"/>
          </a:p>
        </p:txBody>
      </p:sp>
      <p:cxnSp>
        <p:nvCxnSpPr>
          <p:cNvPr id="30" name="Lige forbindelse 29">
            <a:extLst>
              <a:ext uri="{FF2B5EF4-FFF2-40B4-BE49-F238E27FC236}">
                <a16:creationId xmlns:a16="http://schemas.microsoft.com/office/drawing/2014/main" id="{3D4C97EA-8189-695F-3A4F-4513CDE780D3}"/>
              </a:ext>
            </a:extLst>
          </p:cNvPr>
          <p:cNvCxnSpPr/>
          <p:nvPr/>
        </p:nvCxnSpPr>
        <p:spPr>
          <a:xfrm>
            <a:off x="0" y="1333500"/>
            <a:ext cx="12192000" cy="0"/>
          </a:xfrm>
          <a:prstGeom prst="line">
            <a:avLst/>
          </a:prstGeom>
          <a:ln w="12700">
            <a:solidFill>
              <a:srgbClr val="297A77"/>
            </a:solidFill>
          </a:ln>
        </p:spPr>
        <p:style>
          <a:lnRef idx="1">
            <a:schemeClr val="accent1"/>
          </a:lnRef>
          <a:fillRef idx="0">
            <a:schemeClr val="accent1"/>
          </a:fillRef>
          <a:effectRef idx="0">
            <a:schemeClr val="accent1"/>
          </a:effectRef>
          <a:fontRef idx="minor">
            <a:schemeClr val="tx1"/>
          </a:fontRef>
        </p:style>
      </p:cxnSp>
      <p:cxnSp>
        <p:nvCxnSpPr>
          <p:cNvPr id="34" name="Lige forbindelse 33">
            <a:extLst>
              <a:ext uri="{FF2B5EF4-FFF2-40B4-BE49-F238E27FC236}">
                <a16:creationId xmlns:a16="http://schemas.microsoft.com/office/drawing/2014/main" id="{4343F3D1-56E3-3247-2B1C-48D34F632252}"/>
              </a:ext>
            </a:extLst>
          </p:cNvPr>
          <p:cNvCxnSpPr/>
          <p:nvPr/>
        </p:nvCxnSpPr>
        <p:spPr>
          <a:xfrm>
            <a:off x="4015740" y="1333500"/>
            <a:ext cx="0" cy="5524500"/>
          </a:xfrm>
          <a:prstGeom prst="line">
            <a:avLst/>
          </a:prstGeom>
          <a:ln w="12700">
            <a:solidFill>
              <a:srgbClr val="297A77"/>
            </a:solidFill>
          </a:ln>
        </p:spPr>
        <p:style>
          <a:lnRef idx="1">
            <a:schemeClr val="accent1"/>
          </a:lnRef>
          <a:fillRef idx="0">
            <a:schemeClr val="accent1"/>
          </a:fillRef>
          <a:effectRef idx="0">
            <a:schemeClr val="accent1"/>
          </a:effectRef>
          <a:fontRef idx="minor">
            <a:schemeClr val="tx1"/>
          </a:fontRef>
        </p:style>
      </p:cxnSp>
      <p:cxnSp>
        <p:nvCxnSpPr>
          <p:cNvPr id="37" name="Lige forbindelse 36">
            <a:extLst>
              <a:ext uri="{FF2B5EF4-FFF2-40B4-BE49-F238E27FC236}">
                <a16:creationId xmlns:a16="http://schemas.microsoft.com/office/drawing/2014/main" id="{F774B520-4145-0689-04C5-F5DD82539B29}"/>
              </a:ext>
            </a:extLst>
          </p:cNvPr>
          <p:cNvCxnSpPr/>
          <p:nvPr/>
        </p:nvCxnSpPr>
        <p:spPr>
          <a:xfrm>
            <a:off x="8125130" y="1333500"/>
            <a:ext cx="0" cy="5524500"/>
          </a:xfrm>
          <a:prstGeom prst="line">
            <a:avLst/>
          </a:prstGeom>
          <a:ln w="12700">
            <a:solidFill>
              <a:srgbClr val="297A77"/>
            </a:solidFill>
          </a:ln>
        </p:spPr>
        <p:style>
          <a:lnRef idx="1">
            <a:schemeClr val="accent1"/>
          </a:lnRef>
          <a:fillRef idx="0">
            <a:schemeClr val="accent1"/>
          </a:fillRef>
          <a:effectRef idx="0">
            <a:schemeClr val="accent1"/>
          </a:effectRef>
          <a:fontRef idx="minor">
            <a:schemeClr val="tx1"/>
          </a:fontRef>
        </p:style>
      </p:cxnSp>
      <p:sp>
        <p:nvSpPr>
          <p:cNvPr id="38" name="Tekstfelt 37">
            <a:extLst>
              <a:ext uri="{FF2B5EF4-FFF2-40B4-BE49-F238E27FC236}">
                <a16:creationId xmlns:a16="http://schemas.microsoft.com/office/drawing/2014/main" id="{303D9D55-2D28-10F2-44CB-461EAEDD3A0E}"/>
              </a:ext>
            </a:extLst>
          </p:cNvPr>
          <p:cNvSpPr txBox="1"/>
          <p:nvPr/>
        </p:nvSpPr>
        <p:spPr>
          <a:xfrm>
            <a:off x="404038" y="1333500"/>
            <a:ext cx="2759098" cy="400110"/>
          </a:xfrm>
          <a:prstGeom prst="rect">
            <a:avLst/>
          </a:prstGeom>
          <a:noFill/>
        </p:spPr>
        <p:txBody>
          <a:bodyPr wrap="square" rtlCol="0">
            <a:spAutoFit/>
          </a:bodyPr>
          <a:lstStyle/>
          <a:p>
            <a:pPr algn="ctr"/>
            <a:r>
              <a:rPr lang="da-DK" sz="2000" b="1">
                <a:solidFill>
                  <a:srgbClr val="0070C0"/>
                </a:solidFill>
              </a:rPr>
              <a:t>Patient A</a:t>
            </a:r>
          </a:p>
        </p:txBody>
      </p:sp>
      <p:sp>
        <p:nvSpPr>
          <p:cNvPr id="39" name="Tekstfelt 38">
            <a:extLst>
              <a:ext uri="{FF2B5EF4-FFF2-40B4-BE49-F238E27FC236}">
                <a16:creationId xmlns:a16="http://schemas.microsoft.com/office/drawing/2014/main" id="{BD53FEC7-12AB-5FDB-8E22-C1AE9355F85A}"/>
              </a:ext>
            </a:extLst>
          </p:cNvPr>
          <p:cNvSpPr txBox="1"/>
          <p:nvPr/>
        </p:nvSpPr>
        <p:spPr>
          <a:xfrm>
            <a:off x="4661117" y="1348799"/>
            <a:ext cx="2759098" cy="400110"/>
          </a:xfrm>
          <a:prstGeom prst="rect">
            <a:avLst/>
          </a:prstGeom>
          <a:noFill/>
        </p:spPr>
        <p:txBody>
          <a:bodyPr wrap="square" rtlCol="0">
            <a:spAutoFit/>
          </a:bodyPr>
          <a:lstStyle/>
          <a:p>
            <a:pPr algn="ctr"/>
            <a:r>
              <a:rPr lang="da-DK" sz="2000" b="1">
                <a:solidFill>
                  <a:schemeClr val="accent2">
                    <a:lumMod val="75000"/>
                  </a:schemeClr>
                </a:solidFill>
              </a:rPr>
              <a:t>Patient B</a:t>
            </a:r>
          </a:p>
        </p:txBody>
      </p:sp>
      <p:sp>
        <p:nvSpPr>
          <p:cNvPr id="40" name="Tekstfelt 39">
            <a:extLst>
              <a:ext uri="{FF2B5EF4-FFF2-40B4-BE49-F238E27FC236}">
                <a16:creationId xmlns:a16="http://schemas.microsoft.com/office/drawing/2014/main" id="{703AAC7D-0052-7F93-7BBA-801EE928E792}"/>
              </a:ext>
            </a:extLst>
          </p:cNvPr>
          <p:cNvSpPr txBox="1"/>
          <p:nvPr/>
        </p:nvSpPr>
        <p:spPr>
          <a:xfrm>
            <a:off x="8770507" y="1316387"/>
            <a:ext cx="2759098" cy="400110"/>
          </a:xfrm>
          <a:prstGeom prst="rect">
            <a:avLst/>
          </a:prstGeom>
          <a:noFill/>
        </p:spPr>
        <p:txBody>
          <a:bodyPr wrap="square" rtlCol="0">
            <a:spAutoFit/>
          </a:bodyPr>
          <a:lstStyle/>
          <a:p>
            <a:pPr algn="ctr"/>
            <a:r>
              <a:rPr lang="da-DK" sz="2000" b="1">
                <a:solidFill>
                  <a:schemeClr val="accent6">
                    <a:lumMod val="75000"/>
                  </a:schemeClr>
                </a:solidFill>
              </a:rPr>
              <a:t>Patient C</a:t>
            </a:r>
          </a:p>
        </p:txBody>
      </p:sp>
      <p:sp>
        <p:nvSpPr>
          <p:cNvPr id="41" name="Tekstfelt 40">
            <a:extLst>
              <a:ext uri="{FF2B5EF4-FFF2-40B4-BE49-F238E27FC236}">
                <a16:creationId xmlns:a16="http://schemas.microsoft.com/office/drawing/2014/main" id="{E4089490-6903-67E6-F6D0-9D16D7F9B592}"/>
              </a:ext>
            </a:extLst>
          </p:cNvPr>
          <p:cNvSpPr txBox="1"/>
          <p:nvPr/>
        </p:nvSpPr>
        <p:spPr>
          <a:xfrm>
            <a:off x="7846317" y="175955"/>
            <a:ext cx="4152900" cy="1077218"/>
          </a:xfrm>
          <a:prstGeom prst="rect">
            <a:avLst/>
          </a:prstGeom>
          <a:solidFill>
            <a:srgbClr val="FFFF00"/>
          </a:solidFill>
          <a:ln w="57150">
            <a:solidFill>
              <a:srgbClr val="297A77"/>
            </a:solidFill>
          </a:ln>
        </p:spPr>
        <p:txBody>
          <a:bodyPr wrap="square" rtlCol="0">
            <a:spAutoFit/>
          </a:bodyPr>
          <a:lstStyle/>
          <a:p>
            <a:r>
              <a:rPr lang="da-DK" sz="1600" b="1"/>
              <a:t>Bemærk: </a:t>
            </a:r>
            <a:r>
              <a:rPr lang="da-DK" sz="1600"/>
              <a:t>At der </a:t>
            </a:r>
            <a:r>
              <a:rPr lang="da-DK" sz="1600" b="1" u="sng"/>
              <a:t>ikke</a:t>
            </a:r>
            <a:r>
              <a:rPr lang="da-DK" sz="1600"/>
              <a:t> er indregnet eventuelle kommunale helbredstillæg (85 %) eller dækning fra Sygeforsikring ”</a:t>
            </a:r>
            <a:r>
              <a:rPr lang="da-DK" sz="1600" err="1"/>
              <a:t>danmark</a:t>
            </a:r>
            <a:r>
              <a:rPr lang="da-DK" sz="1600"/>
              <a:t>” (50 % eller 100 % tilskud - alt afhængig af medlemskabstype). </a:t>
            </a:r>
            <a:endParaRPr lang="da-DK" sz="1600" b="1">
              <a:solidFill>
                <a:srgbClr val="297A77"/>
              </a:solidFill>
              <a:ea typeface="+mj-ea"/>
              <a:cs typeface="+mj-cs"/>
            </a:endParaRPr>
          </a:p>
        </p:txBody>
      </p:sp>
    </p:spTree>
    <p:extLst>
      <p:ext uri="{BB962C8B-B14F-4D97-AF65-F5344CB8AC3E}">
        <p14:creationId xmlns:p14="http://schemas.microsoft.com/office/powerpoint/2010/main" val="35912120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574569" y="89663"/>
            <a:ext cx="10515600" cy="1084296"/>
          </a:xfrm>
        </p:spPr>
        <p:txBody>
          <a:bodyPr>
            <a:normAutofit/>
          </a:bodyPr>
          <a:lstStyle/>
          <a:p>
            <a:r>
              <a:rPr lang="da-DK" b="1">
                <a:solidFill>
                  <a:srgbClr val="297A77"/>
                </a:solidFill>
                <a:latin typeface="+mn-lt"/>
              </a:rPr>
              <a:t>Prisberegner for dosisdispenseret medicin</a:t>
            </a:r>
          </a:p>
        </p:txBody>
      </p:sp>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31</a:t>
            </a:fld>
            <a:endParaRPr lang="da-DK" altLang="en-US">
              <a:solidFill>
                <a:schemeClr val="bg1"/>
              </a:solidFill>
            </a:endParaRPr>
          </a:p>
        </p:txBody>
      </p:sp>
      <p:pic>
        <p:nvPicPr>
          <p:cNvPr id="5" name="Billede 4">
            <a:extLst>
              <a:ext uri="{FF2B5EF4-FFF2-40B4-BE49-F238E27FC236}">
                <a16:creationId xmlns:a16="http://schemas.microsoft.com/office/drawing/2014/main" id="{46A0A26A-F4C7-5E09-B0A7-03BE01E83AE9}"/>
              </a:ext>
            </a:extLst>
          </p:cNvPr>
          <p:cNvPicPr>
            <a:picLocks noChangeAspect="1"/>
          </p:cNvPicPr>
          <p:nvPr/>
        </p:nvPicPr>
        <p:blipFill>
          <a:blip r:embed="rId3"/>
          <a:srcRect/>
          <a:stretch/>
        </p:blipFill>
        <p:spPr>
          <a:xfrm>
            <a:off x="2878740" y="2733469"/>
            <a:ext cx="4530060" cy="39163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kstfelt 2">
            <a:extLst>
              <a:ext uri="{FF2B5EF4-FFF2-40B4-BE49-F238E27FC236}">
                <a16:creationId xmlns:a16="http://schemas.microsoft.com/office/drawing/2014/main" id="{2D9C5230-9779-FE86-D3C6-74F5AEDFDEC9}"/>
              </a:ext>
            </a:extLst>
          </p:cNvPr>
          <p:cNvSpPr txBox="1"/>
          <p:nvPr/>
        </p:nvSpPr>
        <p:spPr>
          <a:xfrm>
            <a:off x="664033" y="1173959"/>
            <a:ext cx="8899427" cy="1557029"/>
          </a:xfrm>
          <a:prstGeom prst="rect">
            <a:avLst/>
          </a:prstGeom>
          <a:noFill/>
        </p:spPr>
        <p:txBody>
          <a:bodyPr wrap="square" rtlCol="0">
            <a:spAutoFit/>
          </a:bodyPr>
          <a:lstStyle/>
          <a:p>
            <a:pPr>
              <a:lnSpc>
                <a:spcPct val="107000"/>
              </a:lnSpc>
              <a:spcBef>
                <a:spcPts val="1000"/>
              </a:spcBef>
              <a:spcAft>
                <a:spcPts val="800"/>
              </a:spcAft>
              <a:buClr>
                <a:srgbClr val="297A77"/>
              </a:buClr>
            </a:pPr>
            <a:r>
              <a:rPr lang="da-DK" sz="2800" b="1">
                <a:solidFill>
                  <a:srgbClr val="297A77"/>
                </a:solidFill>
                <a:ea typeface="+mj-ea"/>
                <a:cs typeface="+mj-cs"/>
              </a:rPr>
              <a:t>Pris for patienten</a:t>
            </a:r>
            <a:endParaRPr lang="da-DK" sz="2800">
              <a:solidFill>
                <a:schemeClr val="dk1"/>
              </a:solidFill>
            </a:endParaRPr>
          </a:p>
          <a:p>
            <a:pPr marL="228600" indent="-228600">
              <a:lnSpc>
                <a:spcPct val="107000"/>
              </a:lnSpc>
              <a:spcBef>
                <a:spcPts val="1000"/>
              </a:spcBef>
              <a:spcAft>
                <a:spcPts val="800"/>
              </a:spcAft>
              <a:buClr>
                <a:srgbClr val="297A77"/>
              </a:buClr>
              <a:buFont typeface="Arial"/>
              <a:buChar char="•"/>
            </a:pPr>
            <a:r>
              <a:rPr lang="da-DK" sz="2400">
                <a:solidFill>
                  <a:schemeClr val="dk1"/>
                </a:solidFill>
              </a:rPr>
              <a:t>Patientens egenbetaling kan udregnes ved hjælp af prisberegneren, som er frit tilgængelig online på </a:t>
            </a:r>
            <a:r>
              <a:rPr lang="da-DK" sz="2400" i="1">
                <a:solidFill>
                  <a:schemeClr val="dk1"/>
                </a:solidFill>
              </a:rPr>
              <a:t>apoteket.dk</a:t>
            </a:r>
            <a:r>
              <a:rPr lang="da-DK" sz="2400">
                <a:solidFill>
                  <a:schemeClr val="dk1"/>
                </a:solidFill>
              </a:rPr>
              <a:t> (se praksisark)</a:t>
            </a:r>
          </a:p>
        </p:txBody>
      </p:sp>
      <p:sp>
        <p:nvSpPr>
          <p:cNvPr id="4" name="Rektangel 3">
            <a:extLst>
              <a:ext uri="{FF2B5EF4-FFF2-40B4-BE49-F238E27FC236}">
                <a16:creationId xmlns:a16="http://schemas.microsoft.com/office/drawing/2014/main" id="{00E1A7C6-ADB9-124F-F338-BD613C815D0C}"/>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Ellipse 5">
            <a:extLst>
              <a:ext uri="{FF2B5EF4-FFF2-40B4-BE49-F238E27FC236}">
                <a16:creationId xmlns:a16="http://schemas.microsoft.com/office/drawing/2014/main" id="{3A703B55-A215-F8B6-5783-FCE7AE3B70D3}"/>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7" name="Billede 6">
            <a:extLst>
              <a:ext uri="{FF2B5EF4-FFF2-40B4-BE49-F238E27FC236}">
                <a16:creationId xmlns:a16="http://schemas.microsoft.com/office/drawing/2014/main" id="{B76AFF39-013D-C5E5-5EDB-42712CF161D7}"/>
              </a:ext>
            </a:extLst>
          </p:cNvPr>
          <p:cNvPicPr>
            <a:picLocks noChangeAspect="1"/>
          </p:cNvPicPr>
          <p:nvPr/>
        </p:nvPicPr>
        <p:blipFill>
          <a:blip r:embed="rId4"/>
          <a:stretch>
            <a:fillRect/>
          </a:stretch>
        </p:blipFill>
        <p:spPr>
          <a:xfrm>
            <a:off x="9924782" y="2800088"/>
            <a:ext cx="1233634" cy="1257822"/>
          </a:xfrm>
          <a:prstGeom prst="rect">
            <a:avLst/>
          </a:prstGeom>
        </p:spPr>
      </p:pic>
    </p:spTree>
    <p:extLst>
      <p:ext uri="{BB962C8B-B14F-4D97-AF65-F5344CB8AC3E}">
        <p14:creationId xmlns:p14="http://schemas.microsoft.com/office/powerpoint/2010/main" val="25814732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626301" y="365125"/>
            <a:ext cx="9643114" cy="1325563"/>
          </a:xfrm>
        </p:spPr>
        <p:txBody>
          <a:bodyPr>
            <a:normAutofit/>
          </a:bodyPr>
          <a:lstStyle/>
          <a:p>
            <a:r>
              <a:rPr lang="da-DK" sz="3600" b="1">
                <a:solidFill>
                  <a:srgbClr val="297A77"/>
                </a:solidFill>
                <a:latin typeface="+mn-lt"/>
              </a:rPr>
              <a:t>Sidemandssamtale (10 min.)</a:t>
            </a:r>
            <a:br>
              <a:rPr lang="da-DK" sz="3200" b="1">
                <a:solidFill>
                  <a:srgbClr val="297A77"/>
                </a:solidFill>
                <a:latin typeface="+mn-lt"/>
              </a:rPr>
            </a:br>
            <a:r>
              <a:rPr lang="da-DK" sz="2200" b="1">
                <a:solidFill>
                  <a:srgbClr val="297A77"/>
                </a:solidFill>
                <a:latin typeface="+mn-lt"/>
              </a:rPr>
              <a:t>Snak med sidemanden om de praktiske eksempler om dosisdispensering</a:t>
            </a: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516371" y="1902541"/>
            <a:ext cx="9432602" cy="4679215"/>
          </a:xfrm>
        </p:spPr>
        <p:txBody>
          <a:bodyPr vert="horz" lIns="91440" tIns="45720" rIns="91440" bIns="45720" rtlCol="0" anchor="t">
            <a:noAutofit/>
          </a:bodyPr>
          <a:lstStyle/>
          <a:p>
            <a:pPr>
              <a:lnSpc>
                <a:spcPct val="110000"/>
              </a:lnSpc>
              <a:buClr>
                <a:srgbClr val="297A77"/>
              </a:buClr>
              <a:buSzPct val="105000"/>
              <a:tabLst>
                <a:tab pos="520700" algn="l"/>
                <a:tab pos="521335" algn="l"/>
              </a:tabLst>
            </a:pPr>
            <a:r>
              <a:rPr lang="da-DK" sz="3200"/>
              <a:t>Var der noget, du særligt bed mærke i? </a:t>
            </a:r>
          </a:p>
          <a:p>
            <a:pPr>
              <a:lnSpc>
                <a:spcPct val="110000"/>
              </a:lnSpc>
              <a:buClr>
                <a:srgbClr val="297A77"/>
              </a:buClr>
              <a:buSzPct val="105000"/>
              <a:tabLst>
                <a:tab pos="520700" algn="l"/>
                <a:tab pos="521335" algn="l"/>
              </a:tabLst>
            </a:pPr>
            <a:r>
              <a:rPr lang="da-DK" sz="3200"/>
              <a:t>Har du spørgsmål til apoteket?</a:t>
            </a:r>
          </a:p>
          <a:p>
            <a:pPr marL="0" indent="0">
              <a:lnSpc>
                <a:spcPct val="100000"/>
              </a:lnSpc>
              <a:buNone/>
            </a:pPr>
            <a:r>
              <a:rPr lang="da-DK" b="1">
                <a:solidFill>
                  <a:srgbClr val="297A77"/>
                </a:solidFill>
                <a:ea typeface="+mj-ea"/>
                <a:cs typeface="+mj-cs"/>
              </a:rPr>
              <a:t>           </a:t>
            </a:r>
          </a:p>
          <a:p>
            <a:pPr marL="0" indent="0">
              <a:buNone/>
            </a:pPr>
            <a:endParaRPr lang="da-DK"/>
          </a:p>
          <a:p>
            <a:pPr marL="0" indent="0">
              <a:buNone/>
            </a:pPr>
            <a:endParaRPr lang="da-DK" b="1">
              <a:solidFill>
                <a:srgbClr val="297A77"/>
              </a:solidFill>
              <a:latin typeface="+mn-lt"/>
            </a:endParaRPr>
          </a:p>
          <a:p>
            <a:pPr marL="0" indent="0">
              <a:buNone/>
            </a:pPr>
            <a:endParaRPr lang="da-DK"/>
          </a:p>
        </p:txBody>
      </p:sp>
      <p:sp>
        <p:nvSpPr>
          <p:cNvPr id="8" name="Rektangel 7">
            <a:extLst>
              <a:ext uri="{FF2B5EF4-FFF2-40B4-BE49-F238E27FC236}">
                <a16:creationId xmlns:a16="http://schemas.microsoft.com/office/drawing/2014/main" id="{174B8E1B-F614-4684-8E6C-6D8E39E23302}"/>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6A9F6E65-3AD4-4C11-8B62-7924E018567A}"/>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Slide Number Placeholder 3">
            <a:extLst>
              <a:ext uri="{FF2B5EF4-FFF2-40B4-BE49-F238E27FC236}">
                <a16:creationId xmlns:a16="http://schemas.microsoft.com/office/drawing/2014/main" id="{7BDEA4DD-E6E4-4058-B078-1AA21809C2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32</a:t>
            </a:fld>
            <a:endParaRPr lang="da-DK" altLang="en-US">
              <a:solidFill>
                <a:schemeClr val="bg1"/>
              </a:solidFill>
            </a:endParaRPr>
          </a:p>
        </p:txBody>
      </p:sp>
      <p:pic>
        <p:nvPicPr>
          <p:cNvPr id="13" name="Billede 12">
            <a:extLst>
              <a:ext uri="{FF2B5EF4-FFF2-40B4-BE49-F238E27FC236}">
                <a16:creationId xmlns:a16="http://schemas.microsoft.com/office/drawing/2014/main" id="{58337C70-6F5E-41D8-B20F-83B97EBA185E}"/>
              </a:ext>
            </a:extLst>
          </p:cNvPr>
          <p:cNvPicPr>
            <a:picLocks noChangeAspect="1"/>
          </p:cNvPicPr>
          <p:nvPr/>
        </p:nvPicPr>
        <p:blipFill>
          <a:blip r:embed="rId3"/>
          <a:stretch>
            <a:fillRect/>
          </a:stretch>
        </p:blipFill>
        <p:spPr>
          <a:xfrm>
            <a:off x="9948973" y="2804805"/>
            <a:ext cx="1248389" cy="1248389"/>
          </a:xfrm>
          <a:prstGeom prst="rect">
            <a:avLst/>
          </a:prstGeom>
        </p:spPr>
      </p:pic>
    </p:spTree>
    <p:extLst>
      <p:ext uri="{BB962C8B-B14F-4D97-AF65-F5344CB8AC3E}">
        <p14:creationId xmlns:p14="http://schemas.microsoft.com/office/powerpoint/2010/main" val="20264124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D36887F7-F0B6-4B20-B0B4-572B2E6A5689}"/>
              </a:ext>
            </a:extLst>
          </p:cNvPr>
          <p:cNvSpPr/>
          <p:nvPr/>
        </p:nvSpPr>
        <p:spPr>
          <a:xfrm>
            <a:off x="0" y="0"/>
            <a:ext cx="12192000" cy="6858000"/>
          </a:xfrm>
          <a:prstGeom prst="rect">
            <a:avLst/>
          </a:prstGeom>
          <a:solidFill>
            <a:srgbClr val="297A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3" name="Billede 12" descr="Et billede, der indeholder personer, mødelokale&#10;&#10;Automatisk genereret beskrivelse">
            <a:extLst>
              <a:ext uri="{FF2B5EF4-FFF2-40B4-BE49-F238E27FC236}">
                <a16:creationId xmlns:a16="http://schemas.microsoft.com/office/drawing/2014/main" id="{79FD8C49-7612-4B8C-94BF-486E18E41DB0}"/>
              </a:ext>
            </a:extLst>
          </p:cNvPr>
          <p:cNvPicPr>
            <a:picLocks noChangeAspect="1"/>
          </p:cNvPicPr>
          <p:nvPr/>
        </p:nvPicPr>
        <p:blipFill rotWithShape="1">
          <a:blip r:embed="rId3">
            <a:alphaModFix amt="21000"/>
          </a:blip>
          <a:srcRect l="17715" t="-1" r="37025" b="197"/>
          <a:stretch/>
        </p:blipFill>
        <p:spPr>
          <a:xfrm>
            <a:off x="0" y="-39648"/>
            <a:ext cx="12192000" cy="6897648"/>
          </a:xfrm>
          <a:prstGeom prst="rect">
            <a:avLst/>
          </a:prstGeom>
        </p:spPr>
      </p:pic>
      <p:sp>
        <p:nvSpPr>
          <p:cNvPr id="16" name="Title 1">
            <a:extLst>
              <a:ext uri="{FF2B5EF4-FFF2-40B4-BE49-F238E27FC236}">
                <a16:creationId xmlns:a16="http://schemas.microsoft.com/office/drawing/2014/main" id="{1167341F-C76B-49D7-9E8A-E2A2678BE035}"/>
              </a:ext>
            </a:extLst>
          </p:cNvPr>
          <p:cNvSpPr txBox="1">
            <a:spLocks/>
          </p:cNvSpPr>
          <p:nvPr/>
        </p:nvSpPr>
        <p:spPr>
          <a:xfrm>
            <a:off x="-337624" y="1956058"/>
            <a:ext cx="1219199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a-DK" b="1">
                <a:solidFill>
                  <a:schemeClr val="bg1"/>
                </a:solidFill>
                <a:latin typeface="+mn-lt"/>
                <a:cs typeface="Calibri"/>
              </a:rPr>
              <a:t>Pause (15 minutter)</a:t>
            </a:r>
          </a:p>
        </p:txBody>
      </p:sp>
      <p:sp>
        <p:nvSpPr>
          <p:cNvPr id="3" name="Tekstfelt 2">
            <a:extLst>
              <a:ext uri="{FF2B5EF4-FFF2-40B4-BE49-F238E27FC236}">
                <a16:creationId xmlns:a16="http://schemas.microsoft.com/office/drawing/2014/main" id="{173C51A8-A44A-5890-D900-B57AC090C2D8}"/>
              </a:ext>
            </a:extLst>
          </p:cNvPr>
          <p:cNvSpPr txBox="1"/>
          <p:nvPr/>
        </p:nvSpPr>
        <p:spPr>
          <a:xfrm>
            <a:off x="1189973" y="3576380"/>
            <a:ext cx="8833980" cy="1138773"/>
          </a:xfrm>
          <a:prstGeom prst="rect">
            <a:avLst/>
          </a:prstGeom>
          <a:noFill/>
        </p:spPr>
        <p:txBody>
          <a:bodyPr wrap="square">
            <a:spAutoFit/>
          </a:bodyPr>
          <a:lstStyle/>
          <a:p>
            <a:pPr algn="ctr"/>
            <a:r>
              <a:rPr lang="da-DK" sz="4000" b="1" i="1">
                <a:solidFill>
                  <a:schemeClr val="bg1"/>
                </a:solidFill>
                <a:latin typeface="+mn-lt"/>
                <a:cs typeface="Calibri"/>
              </a:rPr>
              <a:t>Sæt jer sammen i praksis til blok 2 og 3</a:t>
            </a:r>
          </a:p>
          <a:p>
            <a:pPr algn="ctr"/>
            <a:r>
              <a:rPr lang="da-DK" sz="2800" b="1" i="1">
                <a:solidFill>
                  <a:schemeClr val="bg1"/>
                </a:solidFill>
                <a:cs typeface="Calibri"/>
              </a:rPr>
              <a:t>(Sololæger går sammen)</a:t>
            </a:r>
            <a:endParaRPr lang="da-DK" sz="2800" b="1" i="1">
              <a:solidFill>
                <a:schemeClr val="bg1"/>
              </a:solidFill>
              <a:latin typeface="+mn-lt"/>
              <a:cs typeface="Calibri"/>
            </a:endParaRPr>
          </a:p>
        </p:txBody>
      </p:sp>
    </p:spTree>
    <p:extLst>
      <p:ext uri="{BB962C8B-B14F-4D97-AF65-F5344CB8AC3E}">
        <p14:creationId xmlns:p14="http://schemas.microsoft.com/office/powerpoint/2010/main" val="161857446"/>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EAA4D961-5D95-48E6-B75E-077894A0724E}"/>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7F0653B9-47FE-45C2-BC6D-0B88EA3CE6CF}"/>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Slide Number Placeholder 3">
            <a:extLst>
              <a:ext uri="{FF2B5EF4-FFF2-40B4-BE49-F238E27FC236}">
                <a16:creationId xmlns:a16="http://schemas.microsoft.com/office/drawing/2014/main" id="{89E6C25E-DA67-445C-816B-C617EFBCA088}"/>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34</a:t>
            </a:fld>
            <a:endParaRPr lang="da-DK" altLang="en-US">
              <a:solidFill>
                <a:schemeClr val="bg1"/>
              </a:solidFill>
            </a:endParaRPr>
          </a:p>
        </p:txBody>
      </p:sp>
      <p:pic>
        <p:nvPicPr>
          <p:cNvPr id="12" name="Billede 11">
            <a:extLst>
              <a:ext uri="{FF2B5EF4-FFF2-40B4-BE49-F238E27FC236}">
                <a16:creationId xmlns:a16="http://schemas.microsoft.com/office/drawing/2014/main" id="{374A497F-5D0A-44E3-9818-37B1A9059B4D}"/>
              </a:ext>
            </a:extLst>
          </p:cNvPr>
          <p:cNvPicPr>
            <a:picLocks noChangeAspect="1"/>
          </p:cNvPicPr>
          <p:nvPr/>
        </p:nvPicPr>
        <p:blipFill>
          <a:blip r:embed="rId3"/>
          <a:stretch>
            <a:fillRect/>
          </a:stretch>
        </p:blipFill>
        <p:spPr>
          <a:xfrm>
            <a:off x="9922267" y="2819490"/>
            <a:ext cx="1233633" cy="1233633"/>
          </a:xfrm>
          <a:prstGeom prst="rect">
            <a:avLst/>
          </a:prstGeom>
        </p:spPr>
      </p:pic>
      <p:sp>
        <p:nvSpPr>
          <p:cNvPr id="13" name="Pladsholder til indhold 12">
            <a:extLst>
              <a:ext uri="{FF2B5EF4-FFF2-40B4-BE49-F238E27FC236}">
                <a16:creationId xmlns:a16="http://schemas.microsoft.com/office/drawing/2014/main" id="{ACCF2745-7A90-4B6F-90AB-A0EEC14E960F}"/>
              </a:ext>
            </a:extLst>
          </p:cNvPr>
          <p:cNvSpPr>
            <a:spLocks noGrp="1"/>
          </p:cNvSpPr>
          <p:nvPr>
            <p:ph idx="1"/>
          </p:nvPr>
        </p:nvSpPr>
        <p:spPr>
          <a:xfrm>
            <a:off x="653144" y="414768"/>
            <a:ext cx="8876460" cy="6028464"/>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buNone/>
            </a:pPr>
            <a:endParaRPr lang="da-DK" sz="4400" b="1" dirty="0">
              <a:cs typeface="Calibri"/>
            </a:endParaRPr>
          </a:p>
          <a:p>
            <a:pPr marL="0" indent="0">
              <a:buNone/>
            </a:pPr>
            <a:endParaRPr lang="da-DK" sz="4300" b="1" dirty="0">
              <a:cs typeface="Calibri"/>
            </a:endParaRPr>
          </a:p>
          <a:p>
            <a:pPr marL="0" indent="0">
              <a:buNone/>
            </a:pPr>
            <a:endParaRPr lang="da-DK" sz="4300" b="1" dirty="0">
              <a:cs typeface="Calibri"/>
            </a:endParaRPr>
          </a:p>
          <a:p>
            <a:pPr marL="0" indent="0">
              <a:buNone/>
            </a:pPr>
            <a:r>
              <a:rPr lang="da-DK" sz="4300" b="1" dirty="0">
                <a:cs typeface="Calibri"/>
              </a:rPr>
              <a:t>Blok 2: Samarbejde med</a:t>
            </a:r>
          </a:p>
          <a:p>
            <a:pPr marL="0" indent="0">
              <a:buNone/>
            </a:pPr>
            <a:r>
              <a:rPr lang="da-DK" sz="4300" b="1" dirty="0">
                <a:cs typeface="Calibri"/>
              </a:rPr>
              <a:t>kommunen og apoteket</a:t>
            </a:r>
          </a:p>
          <a:p>
            <a:pPr marL="0" indent="0">
              <a:buNone/>
            </a:pPr>
            <a:endParaRPr lang="da-DK" sz="2400" b="1" dirty="0">
              <a:solidFill>
                <a:schemeClr val="bg1"/>
              </a:solidFill>
              <a:cs typeface="Calibri"/>
            </a:endParaRPr>
          </a:p>
          <a:p>
            <a:pPr marL="0" indent="0">
              <a:buNone/>
            </a:pPr>
            <a:r>
              <a:rPr lang="da-DK" sz="2400" b="1" dirty="0"/>
              <a:t>Samlet tid: 45 min. herunder:</a:t>
            </a:r>
          </a:p>
          <a:p>
            <a:pPr lvl="1"/>
            <a:r>
              <a:rPr lang="da-DK" dirty="0"/>
              <a:t>Oplæg fra kommunen 10 min.</a:t>
            </a:r>
          </a:p>
          <a:p>
            <a:pPr lvl="1"/>
            <a:r>
              <a:rPr lang="da-DK" dirty="0"/>
              <a:t>Spørgsmål og dialog med kommunen og apotek i plenum 35 min. </a:t>
            </a:r>
          </a:p>
          <a:p>
            <a:pPr marL="0" indent="0">
              <a:buNone/>
            </a:pPr>
            <a:endParaRPr lang="da-DK" sz="2400" b="1" dirty="0">
              <a:cs typeface="Calibri"/>
            </a:endParaRPr>
          </a:p>
          <a:p>
            <a:pPr marL="0" indent="0">
              <a:buNone/>
            </a:pPr>
            <a:endParaRPr lang="da-DK" sz="2400" b="1" dirty="0">
              <a:cs typeface="Calibri"/>
            </a:endParaRPr>
          </a:p>
          <a:p>
            <a:pPr marL="0" indent="0">
              <a:buNone/>
            </a:pPr>
            <a:endParaRPr lang="da-DK" sz="2400" b="1" dirty="0">
              <a:cs typeface="Calibri"/>
            </a:endParaRPr>
          </a:p>
          <a:p>
            <a:pPr marL="0" indent="0">
              <a:buNone/>
            </a:pPr>
            <a:endParaRPr lang="da-DK" sz="2400" b="1" dirty="0">
              <a:cs typeface="Calibri"/>
            </a:endParaRPr>
          </a:p>
          <a:p>
            <a:pPr marL="0" indent="0">
              <a:buNone/>
            </a:pPr>
            <a:endParaRPr lang="da-DK" sz="2400" b="1" dirty="0">
              <a:cs typeface="Calibri"/>
            </a:endParaRPr>
          </a:p>
        </p:txBody>
      </p:sp>
    </p:spTree>
    <p:extLst>
      <p:ext uri="{BB962C8B-B14F-4D97-AF65-F5344CB8AC3E}">
        <p14:creationId xmlns:p14="http://schemas.microsoft.com/office/powerpoint/2010/main" val="9347243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371815" y="550811"/>
            <a:ext cx="10515600" cy="857298"/>
          </a:xfrm>
        </p:spPr>
        <p:txBody>
          <a:bodyPr>
            <a:normAutofit fontScale="90000"/>
          </a:bodyPr>
          <a:lstStyle/>
          <a:p>
            <a:r>
              <a:rPr lang="da-DK" b="1">
                <a:solidFill>
                  <a:srgbClr val="297A77"/>
                </a:solidFill>
                <a:latin typeface="+mn-lt"/>
              </a:rPr>
              <a:t>Oplæg fra kommunen (10 min)</a:t>
            </a:r>
            <a:br>
              <a:rPr lang="da-DK" b="1">
                <a:solidFill>
                  <a:srgbClr val="297A77"/>
                </a:solidFill>
                <a:latin typeface="+mn-lt"/>
              </a:rPr>
            </a:br>
            <a:endParaRPr lang="da-DK" b="1">
              <a:solidFill>
                <a:srgbClr val="297A77"/>
              </a:solidFill>
              <a:latin typeface="+mn-l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35</a:t>
            </a:fld>
            <a:endParaRPr lang="da-DK" altLang="en-US">
              <a:solidFill>
                <a:schemeClr val="bg1"/>
              </a:solidFill>
            </a:endParaRPr>
          </a:p>
        </p:txBody>
      </p:sp>
    </p:spTree>
    <p:extLst>
      <p:ext uri="{BB962C8B-B14F-4D97-AF65-F5344CB8AC3E}">
        <p14:creationId xmlns:p14="http://schemas.microsoft.com/office/powerpoint/2010/main" val="30363784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197365" y="554138"/>
            <a:ext cx="10515600" cy="857298"/>
          </a:xfrm>
        </p:spPr>
        <p:txBody>
          <a:bodyPr>
            <a:normAutofit fontScale="90000"/>
          </a:bodyPr>
          <a:lstStyle/>
          <a:p>
            <a:r>
              <a:rPr lang="da-DK" b="1">
                <a:solidFill>
                  <a:srgbClr val="297A77"/>
                </a:solidFill>
                <a:latin typeface="+mn-lt"/>
              </a:rPr>
              <a:t>Fælles dialog med kommunen og apotek </a:t>
            </a:r>
            <a:br>
              <a:rPr lang="da-DK" b="1">
                <a:solidFill>
                  <a:srgbClr val="297A77"/>
                </a:solidFill>
                <a:latin typeface="+mn-lt"/>
              </a:rPr>
            </a:br>
            <a:r>
              <a:rPr lang="da-DK" b="1">
                <a:solidFill>
                  <a:srgbClr val="297A77"/>
                </a:solidFill>
                <a:latin typeface="+mn-lt"/>
              </a:rPr>
              <a:t>(35 min)</a:t>
            </a:r>
            <a:br>
              <a:rPr lang="da-DK" b="1">
                <a:solidFill>
                  <a:srgbClr val="297A77"/>
                </a:solidFill>
                <a:latin typeface="+mn-lt"/>
              </a:rPr>
            </a:br>
            <a:endParaRPr lang="da-DK" b="1">
              <a:solidFill>
                <a:srgbClr val="297A77"/>
              </a:solidFill>
              <a:latin typeface="+mn-l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36</a:t>
            </a:fld>
            <a:endParaRPr lang="da-DK" altLang="en-US">
              <a:solidFill>
                <a:schemeClr val="bg1"/>
              </a:solidFill>
            </a:endParaRPr>
          </a:p>
        </p:txBody>
      </p:sp>
      <p:pic>
        <p:nvPicPr>
          <p:cNvPr id="5" name="Grafik 4" descr="Badge Spørgsmålstegn kontur">
            <a:extLst>
              <a:ext uri="{FF2B5EF4-FFF2-40B4-BE49-F238E27FC236}">
                <a16:creationId xmlns:a16="http://schemas.microsoft.com/office/drawing/2014/main" id="{65BB4BF3-CC52-8915-5C58-E9B753A9886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55450" y="2663916"/>
            <a:ext cx="1530167" cy="1530167"/>
          </a:xfrm>
          <a:prstGeom prst="rect">
            <a:avLst/>
          </a:prstGeom>
        </p:spPr>
      </p:pic>
      <p:sp>
        <p:nvSpPr>
          <p:cNvPr id="8" name="Pladsholder til indhold 4">
            <a:extLst>
              <a:ext uri="{FF2B5EF4-FFF2-40B4-BE49-F238E27FC236}">
                <a16:creationId xmlns:a16="http://schemas.microsoft.com/office/drawing/2014/main" id="{FD583204-1794-2F02-09B4-7C75843BBC7B}"/>
              </a:ext>
            </a:extLst>
          </p:cNvPr>
          <p:cNvSpPr>
            <a:spLocks noGrp="1"/>
          </p:cNvSpPr>
          <p:nvPr>
            <p:ph idx="1"/>
          </p:nvPr>
        </p:nvSpPr>
        <p:spPr>
          <a:xfrm>
            <a:off x="322848" y="1729537"/>
            <a:ext cx="9432602" cy="4679215"/>
          </a:xfrm>
        </p:spPr>
        <p:txBody>
          <a:bodyPr vert="horz" lIns="91440" tIns="45720" rIns="91440" bIns="45720" rtlCol="0" anchor="t">
            <a:noAutofit/>
          </a:bodyPr>
          <a:lstStyle/>
          <a:p>
            <a:pPr>
              <a:lnSpc>
                <a:spcPct val="110000"/>
              </a:lnSpc>
              <a:buClr>
                <a:srgbClr val="297A77"/>
              </a:buClr>
              <a:buSzPct val="105000"/>
              <a:tabLst>
                <a:tab pos="520700" algn="l"/>
                <a:tab pos="521335" algn="l"/>
              </a:tabLst>
            </a:pPr>
            <a:r>
              <a:rPr lang="da-DK" sz="2800" dirty="0"/>
              <a:t>Hvor kan kommunen/apoteket hjælpe </a:t>
            </a:r>
            <a:r>
              <a:rPr lang="da-DK" dirty="0"/>
              <a:t>praksis</a:t>
            </a:r>
            <a:r>
              <a:rPr lang="da-DK" sz="2800" dirty="0"/>
              <a:t> bedst muligt?</a:t>
            </a:r>
          </a:p>
          <a:p>
            <a:pPr>
              <a:lnSpc>
                <a:spcPct val="110000"/>
              </a:lnSpc>
              <a:buClr>
                <a:srgbClr val="297A77"/>
              </a:buClr>
              <a:buSzPct val="105000"/>
              <a:tabLst>
                <a:tab pos="520700" algn="l"/>
                <a:tab pos="521335" algn="l"/>
              </a:tabLst>
            </a:pPr>
            <a:r>
              <a:rPr lang="da-DK" sz="2800" dirty="0"/>
              <a:t>Hvordan kan min praksis få et stærkere samarbejde med kommunen og apotek?</a:t>
            </a:r>
          </a:p>
          <a:p>
            <a:pPr>
              <a:lnSpc>
                <a:spcPct val="110000"/>
              </a:lnSpc>
              <a:buClr>
                <a:srgbClr val="297A77"/>
              </a:buClr>
              <a:buSzPct val="105000"/>
              <a:tabLst>
                <a:tab pos="520700" algn="l"/>
                <a:tab pos="521335" algn="l"/>
              </a:tabLst>
            </a:pPr>
            <a:r>
              <a:rPr lang="da-DK" dirty="0"/>
              <a:t>Hvilke patientgrupper er relevante og egnede at samarbejde om ift. dosisdispenseret medicin?</a:t>
            </a:r>
          </a:p>
          <a:p>
            <a:pPr marL="0" indent="0">
              <a:buNone/>
            </a:pPr>
            <a:r>
              <a:rPr lang="da-DK" dirty="0"/>
              <a:t>               </a:t>
            </a:r>
          </a:p>
          <a:p>
            <a:pPr marL="0" indent="0">
              <a:lnSpc>
                <a:spcPct val="100000"/>
              </a:lnSpc>
              <a:buNone/>
            </a:pPr>
            <a:endParaRPr lang="da-DK" b="1" dirty="0">
              <a:solidFill>
                <a:srgbClr val="297A77"/>
              </a:solidFill>
              <a:ea typeface="+mj-ea"/>
              <a:cs typeface="+mj-cs"/>
            </a:endParaRPr>
          </a:p>
          <a:p>
            <a:pPr marL="0" indent="0">
              <a:lnSpc>
                <a:spcPct val="100000"/>
              </a:lnSpc>
              <a:buNone/>
            </a:pPr>
            <a:r>
              <a:rPr lang="da-DK" b="1" dirty="0">
                <a:solidFill>
                  <a:srgbClr val="297A77"/>
                </a:solidFill>
                <a:ea typeface="+mj-ea"/>
                <a:cs typeface="+mj-cs"/>
              </a:rPr>
              <a:t>           </a:t>
            </a:r>
          </a:p>
          <a:p>
            <a:pPr marL="0" indent="0">
              <a:buNone/>
            </a:pPr>
            <a:endParaRPr lang="da-DK" dirty="0"/>
          </a:p>
          <a:p>
            <a:pPr marL="0" indent="0">
              <a:buNone/>
            </a:pPr>
            <a:endParaRPr lang="da-DK" b="1" dirty="0">
              <a:solidFill>
                <a:srgbClr val="297A77"/>
              </a:solidFill>
              <a:latin typeface="+mn-lt"/>
            </a:endParaRPr>
          </a:p>
          <a:p>
            <a:pPr marL="0" indent="0">
              <a:buNone/>
            </a:pPr>
            <a:endParaRPr lang="da-DK" dirty="0"/>
          </a:p>
        </p:txBody>
      </p:sp>
    </p:spTree>
    <p:extLst>
      <p:ext uri="{BB962C8B-B14F-4D97-AF65-F5344CB8AC3E}">
        <p14:creationId xmlns:p14="http://schemas.microsoft.com/office/powerpoint/2010/main" val="8906765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EAA4D961-5D95-48E6-B75E-077894A0724E}"/>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7F0653B9-47FE-45C2-BC6D-0B88EA3CE6CF}"/>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Slide Number Placeholder 3">
            <a:extLst>
              <a:ext uri="{FF2B5EF4-FFF2-40B4-BE49-F238E27FC236}">
                <a16:creationId xmlns:a16="http://schemas.microsoft.com/office/drawing/2014/main" id="{89E6C25E-DA67-445C-816B-C617EFBCA088}"/>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37</a:t>
            </a:fld>
            <a:endParaRPr lang="da-DK" altLang="en-US">
              <a:solidFill>
                <a:schemeClr val="bg1"/>
              </a:solidFill>
            </a:endParaRPr>
          </a:p>
        </p:txBody>
      </p:sp>
      <p:pic>
        <p:nvPicPr>
          <p:cNvPr id="12" name="Billede 11">
            <a:extLst>
              <a:ext uri="{FF2B5EF4-FFF2-40B4-BE49-F238E27FC236}">
                <a16:creationId xmlns:a16="http://schemas.microsoft.com/office/drawing/2014/main" id="{374A497F-5D0A-44E3-9818-37B1A9059B4D}"/>
              </a:ext>
            </a:extLst>
          </p:cNvPr>
          <p:cNvPicPr>
            <a:picLocks noChangeAspect="1"/>
          </p:cNvPicPr>
          <p:nvPr/>
        </p:nvPicPr>
        <p:blipFill>
          <a:blip r:embed="rId3"/>
          <a:stretch>
            <a:fillRect/>
          </a:stretch>
        </p:blipFill>
        <p:spPr>
          <a:xfrm>
            <a:off x="9922267" y="2819490"/>
            <a:ext cx="1233633" cy="1233633"/>
          </a:xfrm>
          <a:prstGeom prst="rect">
            <a:avLst/>
          </a:prstGeom>
        </p:spPr>
      </p:pic>
      <p:sp>
        <p:nvSpPr>
          <p:cNvPr id="13" name="Pladsholder til indhold 12">
            <a:extLst>
              <a:ext uri="{FF2B5EF4-FFF2-40B4-BE49-F238E27FC236}">
                <a16:creationId xmlns:a16="http://schemas.microsoft.com/office/drawing/2014/main" id="{ACCF2745-7A90-4B6F-90AB-A0EEC14E960F}"/>
              </a:ext>
            </a:extLst>
          </p:cNvPr>
          <p:cNvSpPr>
            <a:spLocks noGrp="1"/>
          </p:cNvSpPr>
          <p:nvPr>
            <p:ph idx="1"/>
          </p:nvPr>
        </p:nvSpPr>
        <p:spPr>
          <a:xfrm>
            <a:off x="653144" y="414768"/>
            <a:ext cx="8876460" cy="6028464"/>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buNone/>
            </a:pPr>
            <a:endParaRPr lang="da-DK" sz="4400" b="1">
              <a:cs typeface="Calibri"/>
            </a:endParaRPr>
          </a:p>
          <a:p>
            <a:pPr marL="0" indent="0">
              <a:buNone/>
            </a:pPr>
            <a:endParaRPr lang="da-DK" sz="4300" b="1">
              <a:cs typeface="Calibri"/>
            </a:endParaRPr>
          </a:p>
          <a:p>
            <a:pPr marL="0" indent="0">
              <a:buNone/>
            </a:pPr>
            <a:endParaRPr lang="da-DK" sz="4300" b="1">
              <a:cs typeface="Calibri"/>
            </a:endParaRPr>
          </a:p>
          <a:p>
            <a:pPr marL="0" indent="0">
              <a:buNone/>
            </a:pPr>
            <a:r>
              <a:rPr lang="da-DK" sz="4300" b="1">
                <a:cs typeface="Calibri"/>
              </a:rPr>
              <a:t>Blok 3: Opsamling og opfølgning </a:t>
            </a:r>
          </a:p>
          <a:p>
            <a:pPr marL="0" indent="0">
              <a:buNone/>
            </a:pPr>
            <a:r>
              <a:rPr lang="da-DK" sz="2400" b="1">
                <a:cs typeface="Calibri"/>
              </a:rPr>
              <a:t>Hvordan kommer vi videre herfra? </a:t>
            </a:r>
          </a:p>
          <a:p>
            <a:pPr marL="0" indent="0">
              <a:buNone/>
            </a:pPr>
            <a:endParaRPr lang="da-DK" sz="2400" b="1">
              <a:solidFill>
                <a:schemeClr val="bg1"/>
              </a:solidFill>
              <a:cs typeface="Calibri"/>
            </a:endParaRPr>
          </a:p>
          <a:p>
            <a:pPr marL="0" indent="0">
              <a:buNone/>
            </a:pPr>
            <a:r>
              <a:rPr lang="da-DK" sz="2400" b="1"/>
              <a:t>Samlet tid: 30 min. </a:t>
            </a:r>
          </a:p>
          <a:p>
            <a:pPr marL="0" indent="0">
              <a:buNone/>
            </a:pPr>
            <a:endParaRPr lang="da-DK" sz="2400" b="1">
              <a:cs typeface="Calibri"/>
            </a:endParaRPr>
          </a:p>
          <a:p>
            <a:pPr marL="0" indent="0">
              <a:buNone/>
            </a:pPr>
            <a:endParaRPr lang="da-DK" sz="2400" b="1">
              <a:cs typeface="Calibri"/>
            </a:endParaRPr>
          </a:p>
          <a:p>
            <a:pPr marL="0" indent="0">
              <a:buNone/>
            </a:pPr>
            <a:endParaRPr lang="da-DK" sz="2400" b="1">
              <a:cs typeface="Calibri"/>
            </a:endParaRPr>
          </a:p>
          <a:p>
            <a:pPr marL="0" indent="0">
              <a:buNone/>
            </a:pPr>
            <a:endParaRPr lang="da-DK" sz="2400" b="1">
              <a:cs typeface="Calibri"/>
            </a:endParaRPr>
          </a:p>
          <a:p>
            <a:pPr marL="0" indent="0">
              <a:buNone/>
            </a:pPr>
            <a:endParaRPr lang="da-DK" sz="2400" b="1">
              <a:cs typeface="Calibri"/>
            </a:endParaRPr>
          </a:p>
        </p:txBody>
      </p:sp>
    </p:spTree>
    <p:extLst>
      <p:ext uri="{BB962C8B-B14F-4D97-AF65-F5344CB8AC3E}">
        <p14:creationId xmlns:p14="http://schemas.microsoft.com/office/powerpoint/2010/main" val="37869133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4"/>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38</a:t>
            </a:fld>
            <a:endParaRPr lang="da-DK" altLang="en-US">
              <a:solidFill>
                <a:schemeClr val="bg1"/>
              </a:solidFill>
            </a:endParaRPr>
          </a:p>
        </p:txBody>
      </p:sp>
      <p:sp>
        <p:nvSpPr>
          <p:cNvPr id="3" name="Title 1">
            <a:extLst>
              <a:ext uri="{FF2B5EF4-FFF2-40B4-BE49-F238E27FC236}">
                <a16:creationId xmlns:a16="http://schemas.microsoft.com/office/drawing/2014/main" id="{49A35487-9207-F4A2-D2C3-2845C258E28E}"/>
              </a:ext>
            </a:extLst>
          </p:cNvPr>
          <p:cNvSpPr txBox="1">
            <a:spLocks/>
          </p:cNvSpPr>
          <p:nvPr/>
        </p:nvSpPr>
        <p:spPr>
          <a:xfrm>
            <a:off x="371815" y="631811"/>
            <a:ext cx="10515600" cy="1114634"/>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5100" b="1">
                <a:solidFill>
                  <a:srgbClr val="297A77"/>
                </a:solidFill>
                <a:latin typeface="+mn-lt"/>
              </a:rPr>
              <a:t>Gode råd og forslag til dosisdispensering i praksis </a:t>
            </a:r>
          </a:p>
          <a:p>
            <a:r>
              <a:rPr lang="da-DK" sz="5100" b="1">
                <a:solidFill>
                  <a:srgbClr val="297A77"/>
                </a:solidFill>
                <a:latin typeface="+mn-lt"/>
              </a:rPr>
              <a:t>(4 min)</a:t>
            </a:r>
            <a:br>
              <a:rPr lang="da-DK" b="1" i="1">
                <a:solidFill>
                  <a:srgbClr val="297A77"/>
                </a:solidFill>
                <a:latin typeface="+mn-lt"/>
              </a:rPr>
            </a:br>
            <a:r>
              <a:rPr lang="da-DK" sz="3000" b="1" i="1">
                <a:solidFill>
                  <a:srgbClr val="297A77"/>
                </a:solidFill>
                <a:latin typeface="+mn-lt"/>
              </a:rPr>
              <a:t>v. almen praktiserende læge, Peter Simonsen</a:t>
            </a:r>
            <a:endParaRPr lang="da-DK" b="1" i="1">
              <a:solidFill>
                <a:srgbClr val="297A77"/>
              </a:solidFill>
              <a:latin typeface="+mn-lt"/>
            </a:endParaRPr>
          </a:p>
        </p:txBody>
      </p:sp>
      <p:pic>
        <p:nvPicPr>
          <p:cNvPr id="6" name="Online Media 5" title="03 - Gode råd og forslag til dosisdispensering i praksis">
            <a:hlinkClick r:id="" action="ppaction://media"/>
            <a:extLst>
              <a:ext uri="{FF2B5EF4-FFF2-40B4-BE49-F238E27FC236}">
                <a16:creationId xmlns:a16="http://schemas.microsoft.com/office/drawing/2014/main" id="{BD58E209-DC54-0A52-C9D5-8EDCF1444677}"/>
              </a:ext>
            </a:extLst>
          </p:cNvPr>
          <p:cNvPicPr>
            <a:picLocks noRot="1" noChangeAspect="1"/>
          </p:cNvPicPr>
          <p:nvPr>
            <a:videoFile r:link="rId1"/>
          </p:nvPr>
        </p:nvPicPr>
        <p:blipFill>
          <a:blip r:embed="rId5"/>
          <a:stretch>
            <a:fillRect/>
          </a:stretch>
        </p:blipFill>
        <p:spPr>
          <a:xfrm>
            <a:off x="2295865" y="2358580"/>
            <a:ext cx="6667500" cy="3767138"/>
          </a:xfrm>
          <a:prstGeom prst="rect">
            <a:avLst/>
          </a:prstGeom>
        </p:spPr>
      </p:pic>
      <p:sp>
        <p:nvSpPr>
          <p:cNvPr id="4" name="Tekstfelt 3">
            <a:extLst>
              <a:ext uri="{FF2B5EF4-FFF2-40B4-BE49-F238E27FC236}">
                <a16:creationId xmlns:a16="http://schemas.microsoft.com/office/drawing/2014/main" id="{4FC4C7BF-5B61-67DD-407C-4F883DDB2140}"/>
              </a:ext>
            </a:extLst>
          </p:cNvPr>
          <p:cNvSpPr txBox="1"/>
          <p:nvPr/>
        </p:nvSpPr>
        <p:spPr>
          <a:xfrm>
            <a:off x="3048000" y="1867846"/>
            <a:ext cx="6096000" cy="369332"/>
          </a:xfrm>
          <a:prstGeom prst="rect">
            <a:avLst/>
          </a:prstGeom>
          <a:noFill/>
        </p:spPr>
        <p:txBody>
          <a:bodyPr wrap="square">
            <a:spAutoFit/>
          </a:bodyPr>
          <a:lstStyle/>
          <a:p>
            <a:r>
              <a:rPr lang="da-DK" sz="1800" u="sng">
                <a:solidFill>
                  <a:srgbClr val="0563C1"/>
                </a:solidFill>
                <a:effectLst/>
                <a:latin typeface="Calibri" panose="020F0502020204030204" pitchFamily="34" charset="0"/>
                <a:ea typeface="Calibri" panose="020F0502020204030204" pitchFamily="34" charset="0"/>
                <a:hlinkClick r:id="rId6"/>
              </a:rPr>
              <a:t>https://www.youtube.com/watch?v=CAt3PZMmOiQ&amp;t=3s</a:t>
            </a:r>
            <a:endParaRPr lang="da-DK"/>
          </a:p>
        </p:txBody>
      </p:sp>
    </p:spTree>
    <p:extLst>
      <p:ext uri="{BB962C8B-B14F-4D97-AF65-F5344CB8AC3E}">
        <p14:creationId xmlns:p14="http://schemas.microsoft.com/office/powerpoint/2010/main" val="3387273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fill="hold" display="0">
                  <p:stCondLst>
                    <p:cond delay="indefinite"/>
                  </p:stCondLst>
                </p:cTn>
                <p:tgtEl>
                  <p:spTgt spid="6"/>
                </p:tgtEl>
              </p:cMediaNode>
            </p:video>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626301" y="365125"/>
            <a:ext cx="9643114" cy="1325563"/>
          </a:xfrm>
        </p:spPr>
        <p:txBody>
          <a:bodyPr>
            <a:normAutofit/>
          </a:bodyPr>
          <a:lstStyle/>
          <a:p>
            <a:r>
              <a:rPr lang="da-DK" sz="3600" b="1">
                <a:solidFill>
                  <a:srgbClr val="297A77"/>
                </a:solidFill>
                <a:latin typeface="+mn-lt"/>
              </a:rPr>
              <a:t>Tal sammen i praksis (10 min.)</a:t>
            </a:r>
            <a:br>
              <a:rPr lang="da-DK" sz="3200" b="1">
                <a:solidFill>
                  <a:srgbClr val="297A77"/>
                </a:solidFill>
                <a:latin typeface="+mn-lt"/>
              </a:rPr>
            </a:br>
            <a:r>
              <a:rPr lang="da-DK" sz="2200" b="1">
                <a:solidFill>
                  <a:srgbClr val="297A77"/>
                </a:solidFill>
                <a:latin typeface="+mn-lt"/>
              </a:rPr>
              <a:t>(Sololæger går sammen)</a:t>
            </a: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516371" y="1508288"/>
            <a:ext cx="9432602" cy="4679215"/>
          </a:xfrm>
        </p:spPr>
        <p:txBody>
          <a:bodyPr vert="horz" lIns="91440" tIns="45720" rIns="91440" bIns="45720" rtlCol="0" anchor="t">
            <a:noAutofit/>
          </a:bodyPr>
          <a:lstStyle/>
          <a:p>
            <a:pPr marL="0" indent="0">
              <a:lnSpc>
                <a:spcPct val="110000"/>
              </a:lnSpc>
              <a:buClr>
                <a:srgbClr val="297A77"/>
              </a:buClr>
              <a:buSzPct val="105000"/>
              <a:buNone/>
              <a:tabLst>
                <a:tab pos="520700" algn="l"/>
                <a:tab pos="521335" algn="l"/>
              </a:tabLst>
            </a:pPr>
            <a:endParaRPr lang="da-DK"/>
          </a:p>
          <a:p>
            <a:pPr>
              <a:lnSpc>
                <a:spcPct val="110000"/>
              </a:lnSpc>
              <a:buClr>
                <a:srgbClr val="297A77"/>
              </a:buClr>
              <a:buSzPct val="105000"/>
              <a:tabLst>
                <a:tab pos="520700" algn="l"/>
                <a:tab pos="521335" algn="l"/>
              </a:tabLst>
            </a:pPr>
            <a:r>
              <a:rPr lang="da-DK" sz="3200"/>
              <a:t>Gør I måske allerede noget?</a:t>
            </a:r>
          </a:p>
          <a:p>
            <a:pPr>
              <a:lnSpc>
                <a:spcPct val="110000"/>
              </a:lnSpc>
              <a:buClr>
                <a:srgbClr val="297A77"/>
              </a:buClr>
              <a:buSzPct val="105000"/>
              <a:tabLst>
                <a:tab pos="520700" algn="l"/>
                <a:tab pos="521335" algn="l"/>
              </a:tabLst>
            </a:pPr>
            <a:r>
              <a:rPr lang="da-DK" sz="3200"/>
              <a:t>Hvad vil I gøre hjemme i egen praksis? Eksempelvis:</a:t>
            </a:r>
          </a:p>
          <a:p>
            <a:pPr lvl="1">
              <a:lnSpc>
                <a:spcPct val="110000"/>
              </a:lnSpc>
              <a:buClr>
                <a:srgbClr val="297A77"/>
              </a:buClr>
              <a:buSzPct val="105000"/>
              <a:tabLst>
                <a:tab pos="520700" algn="l"/>
                <a:tab pos="521335" algn="l"/>
              </a:tabLst>
            </a:pPr>
            <a:r>
              <a:rPr lang="da-DK" sz="2800"/>
              <a:t>Dele praksisark med personalet i klinikken</a:t>
            </a:r>
          </a:p>
          <a:p>
            <a:pPr lvl="1">
              <a:lnSpc>
                <a:spcPct val="110000"/>
              </a:lnSpc>
              <a:buClr>
                <a:srgbClr val="297A77"/>
              </a:buClr>
              <a:buSzPct val="105000"/>
              <a:tabLst>
                <a:tab pos="520700" algn="l"/>
                <a:tab pos="521335" algn="l"/>
              </a:tabLst>
            </a:pPr>
            <a:r>
              <a:rPr lang="da-DK" sz="2800"/>
              <a:t>Se video om dit eget </a:t>
            </a:r>
            <a:r>
              <a:rPr lang="da-DK" sz="2800" err="1"/>
              <a:t>lægesystee</a:t>
            </a:r>
            <a:endParaRPr lang="da-DK" sz="2800"/>
          </a:p>
          <a:p>
            <a:pPr lvl="1">
              <a:lnSpc>
                <a:spcPct val="110000"/>
              </a:lnSpc>
              <a:buClr>
                <a:srgbClr val="297A77"/>
              </a:buClr>
              <a:buSzPct val="105000"/>
              <a:tabLst>
                <a:tab pos="520700" algn="l"/>
                <a:tab pos="521335" algn="l"/>
              </a:tabLst>
            </a:pPr>
            <a:r>
              <a:rPr lang="da-DK" sz="2800"/>
              <a:t>Kontakte den regionale kvalitetsenhed ang. tilbud</a:t>
            </a:r>
          </a:p>
          <a:p>
            <a:pPr lvl="1">
              <a:lnSpc>
                <a:spcPct val="110000"/>
              </a:lnSpc>
              <a:buClr>
                <a:srgbClr val="297A77"/>
              </a:buClr>
              <a:buSzPct val="105000"/>
              <a:tabLst>
                <a:tab pos="520700" algn="l"/>
                <a:tab pos="521335" algn="l"/>
              </a:tabLst>
            </a:pPr>
            <a:r>
              <a:rPr lang="da-DK" sz="2800"/>
              <a:t>Få besøg af praksiskonsulent</a:t>
            </a:r>
          </a:p>
          <a:p>
            <a:pPr lvl="1">
              <a:lnSpc>
                <a:spcPct val="110000"/>
              </a:lnSpc>
              <a:buClr>
                <a:srgbClr val="297A77"/>
              </a:buClr>
              <a:buSzPct val="105000"/>
              <a:tabLst>
                <a:tab pos="520700" algn="l"/>
                <a:tab pos="521335" algn="l"/>
              </a:tabLst>
            </a:pPr>
            <a:r>
              <a:rPr lang="da-DK" sz="2800"/>
              <a:t>Deltage på et pilotprojekt</a:t>
            </a:r>
          </a:p>
          <a:p>
            <a:pPr marL="0" indent="0">
              <a:buNone/>
            </a:pPr>
            <a:r>
              <a:rPr lang="da-DK"/>
              <a:t>               </a:t>
            </a:r>
          </a:p>
          <a:p>
            <a:pPr marL="0" indent="0">
              <a:lnSpc>
                <a:spcPct val="100000"/>
              </a:lnSpc>
              <a:buNone/>
            </a:pPr>
            <a:endParaRPr lang="da-DK" b="1">
              <a:solidFill>
                <a:srgbClr val="297A77"/>
              </a:solidFill>
              <a:ea typeface="+mj-ea"/>
              <a:cs typeface="+mj-cs"/>
            </a:endParaRPr>
          </a:p>
          <a:p>
            <a:pPr marL="0" indent="0">
              <a:lnSpc>
                <a:spcPct val="100000"/>
              </a:lnSpc>
              <a:buNone/>
            </a:pPr>
            <a:r>
              <a:rPr lang="da-DK" b="1">
                <a:solidFill>
                  <a:srgbClr val="297A77"/>
                </a:solidFill>
                <a:ea typeface="+mj-ea"/>
                <a:cs typeface="+mj-cs"/>
              </a:rPr>
              <a:t>           </a:t>
            </a:r>
          </a:p>
          <a:p>
            <a:pPr marL="0" indent="0">
              <a:buNone/>
            </a:pPr>
            <a:endParaRPr lang="da-DK"/>
          </a:p>
          <a:p>
            <a:pPr marL="0" indent="0">
              <a:buNone/>
            </a:pPr>
            <a:endParaRPr lang="da-DK" b="1">
              <a:solidFill>
                <a:srgbClr val="297A77"/>
              </a:solidFill>
              <a:latin typeface="+mn-lt"/>
            </a:endParaRPr>
          </a:p>
          <a:p>
            <a:pPr marL="0" indent="0">
              <a:buNone/>
            </a:pPr>
            <a:endParaRPr lang="da-DK"/>
          </a:p>
        </p:txBody>
      </p:sp>
      <p:sp>
        <p:nvSpPr>
          <p:cNvPr id="8" name="Rektangel 7">
            <a:extLst>
              <a:ext uri="{FF2B5EF4-FFF2-40B4-BE49-F238E27FC236}">
                <a16:creationId xmlns:a16="http://schemas.microsoft.com/office/drawing/2014/main" id="{174B8E1B-F614-4684-8E6C-6D8E39E23302}"/>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6A9F6E65-3AD4-4C11-8B62-7924E018567A}"/>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Slide Number Placeholder 3">
            <a:extLst>
              <a:ext uri="{FF2B5EF4-FFF2-40B4-BE49-F238E27FC236}">
                <a16:creationId xmlns:a16="http://schemas.microsoft.com/office/drawing/2014/main" id="{7BDEA4DD-E6E4-4058-B078-1AA21809C2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39</a:t>
            </a:fld>
            <a:endParaRPr lang="da-DK" altLang="en-US">
              <a:solidFill>
                <a:schemeClr val="bg1"/>
              </a:solidFill>
            </a:endParaRPr>
          </a:p>
        </p:txBody>
      </p:sp>
      <p:pic>
        <p:nvPicPr>
          <p:cNvPr id="13" name="Billede 12">
            <a:extLst>
              <a:ext uri="{FF2B5EF4-FFF2-40B4-BE49-F238E27FC236}">
                <a16:creationId xmlns:a16="http://schemas.microsoft.com/office/drawing/2014/main" id="{58337C70-6F5E-41D8-B20F-83B97EBA185E}"/>
              </a:ext>
            </a:extLst>
          </p:cNvPr>
          <p:cNvPicPr>
            <a:picLocks noChangeAspect="1"/>
          </p:cNvPicPr>
          <p:nvPr/>
        </p:nvPicPr>
        <p:blipFill>
          <a:blip r:embed="rId3"/>
          <a:stretch>
            <a:fillRect/>
          </a:stretch>
        </p:blipFill>
        <p:spPr>
          <a:xfrm>
            <a:off x="9948973" y="2804805"/>
            <a:ext cx="1248389" cy="1248389"/>
          </a:xfrm>
          <a:prstGeom prst="rect">
            <a:avLst/>
          </a:prstGeom>
        </p:spPr>
      </p:pic>
    </p:spTree>
    <p:extLst>
      <p:ext uri="{BB962C8B-B14F-4D97-AF65-F5344CB8AC3E}">
        <p14:creationId xmlns:p14="http://schemas.microsoft.com/office/powerpoint/2010/main" val="831564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239282" y="104819"/>
            <a:ext cx="11234159" cy="902162"/>
          </a:xfrm>
        </p:spPr>
        <p:txBody>
          <a:bodyPr>
            <a:normAutofit/>
          </a:bodyPr>
          <a:lstStyle/>
          <a:p>
            <a:r>
              <a:rPr lang="da-DK" b="1">
                <a:solidFill>
                  <a:srgbClr val="297A77"/>
                </a:solidFill>
                <a:latin typeface="+mn-lt"/>
              </a:rPr>
              <a:t>Program for dagens møde </a:t>
            </a:r>
            <a:r>
              <a:rPr lang="da-DK" sz="2000" b="1">
                <a:solidFill>
                  <a:srgbClr val="297A77"/>
                </a:solidFill>
                <a:latin typeface="+mn-lt"/>
              </a:rPr>
              <a:t>(2,5 times varighed</a:t>
            </a:r>
            <a:r>
              <a:rPr lang="da-DK" sz="2000" b="1">
                <a:solidFill>
                  <a:srgbClr val="297A77"/>
                </a:solidFill>
                <a:latin typeface="+mn-lt"/>
                <a:sym typeface="Wingdings" panose="05000000000000000000" pitchFamily="2" charset="2"/>
              </a:rPr>
              <a:t>)</a:t>
            </a:r>
            <a:endParaRPr lang="da-DK" sz="2000" b="1">
              <a:solidFill>
                <a:srgbClr val="297A77"/>
              </a:solidFill>
              <a:latin typeface="+mn-l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4</a:t>
            </a:fld>
            <a:endParaRPr lang="da-DK" altLang="en-US">
              <a:solidFill>
                <a:schemeClr val="bg1"/>
              </a:solidFill>
            </a:endParaRPr>
          </a:p>
        </p:txBody>
      </p:sp>
      <p:graphicFrame>
        <p:nvGraphicFramePr>
          <p:cNvPr id="4" name="Tabel 3">
            <a:extLst>
              <a:ext uri="{FF2B5EF4-FFF2-40B4-BE49-F238E27FC236}">
                <a16:creationId xmlns:a16="http://schemas.microsoft.com/office/drawing/2014/main" id="{2E4D7EBE-407C-AAFD-8D25-AFDD468D2FE5}"/>
              </a:ext>
            </a:extLst>
          </p:cNvPr>
          <p:cNvGraphicFramePr>
            <a:graphicFrameLocks noGrp="1"/>
          </p:cNvGraphicFramePr>
          <p:nvPr>
            <p:extLst>
              <p:ext uri="{D42A27DB-BD31-4B8C-83A1-F6EECF244321}">
                <p14:modId xmlns:p14="http://schemas.microsoft.com/office/powerpoint/2010/main" val="3948723625"/>
              </p:ext>
            </p:extLst>
          </p:nvPr>
        </p:nvGraphicFramePr>
        <p:xfrm>
          <a:off x="371817" y="951281"/>
          <a:ext cx="8834406" cy="5567688"/>
        </p:xfrm>
        <a:graphic>
          <a:graphicData uri="http://schemas.openxmlformats.org/drawingml/2006/table">
            <a:tbl>
              <a:tblPr firstRow="1" bandRow="1">
                <a:effectLst>
                  <a:outerShdw blurRad="50800" algn="ctr" rotWithShape="0">
                    <a:schemeClr val="bg1"/>
                  </a:outerShdw>
                </a:effectLst>
                <a:tableStyleId>{5C22544A-7EE6-4342-B048-85BDC9FD1C3A}</a:tableStyleId>
              </a:tblPr>
              <a:tblGrid>
                <a:gridCol w="1497978">
                  <a:extLst>
                    <a:ext uri="{9D8B030D-6E8A-4147-A177-3AD203B41FA5}">
                      <a16:colId xmlns:a16="http://schemas.microsoft.com/office/drawing/2014/main" val="1005526932"/>
                    </a:ext>
                  </a:extLst>
                </a:gridCol>
                <a:gridCol w="7336428">
                  <a:extLst>
                    <a:ext uri="{9D8B030D-6E8A-4147-A177-3AD203B41FA5}">
                      <a16:colId xmlns:a16="http://schemas.microsoft.com/office/drawing/2014/main" val="136780589"/>
                    </a:ext>
                  </a:extLst>
                </a:gridCol>
              </a:tblGrid>
              <a:tr h="731041">
                <a:tc>
                  <a:txBody>
                    <a:bodyPr/>
                    <a:lstStyle/>
                    <a:p>
                      <a:endParaRPr lang="da-DK">
                        <a:ln>
                          <a:no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600" b="1" kern="1200">
                          <a:ln>
                            <a:noFill/>
                          </a:ln>
                          <a:solidFill>
                            <a:schemeClr val="bg1">
                              <a:lumMod val="50000"/>
                            </a:schemeClr>
                          </a:solidFill>
                          <a:effectLst/>
                          <a:latin typeface="+mn-lt"/>
                          <a:ea typeface="+mn-ea"/>
                          <a:cs typeface="+mn-cs"/>
                        </a:rPr>
                        <a:t>OPFØLGNING FRA SIDSTE MØDE</a:t>
                      </a:r>
                    </a:p>
                    <a:p>
                      <a:r>
                        <a:rPr lang="da-DK" sz="1600" b="0" kern="1200">
                          <a:solidFill>
                            <a:schemeClr val="bg1">
                              <a:lumMod val="50000"/>
                            </a:schemeClr>
                          </a:solidFill>
                          <a:effectLst/>
                          <a:latin typeface="+mn-lt"/>
                          <a:ea typeface="+mn-ea"/>
                          <a:cs typeface="+mn-cs"/>
                        </a:rPr>
                        <a:t>Er der sket forandringer i forhold til det, som klyngen har besluttet sig for at følge op på?</a:t>
                      </a:r>
                      <a:endParaRPr lang="da-DK" sz="1600" b="0">
                        <a:ln>
                          <a:noFill/>
                        </a:ln>
                        <a:solidFill>
                          <a:schemeClr val="bg1">
                            <a:lumMod val="50000"/>
                          </a:schemeClr>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82195466"/>
                  </a:ext>
                </a:extLst>
              </a:tr>
              <a:tr h="607153">
                <a:tc>
                  <a:txBody>
                    <a:bodyPr/>
                    <a:lstStyle/>
                    <a:p>
                      <a:pPr algn="ctr">
                        <a:lnSpc>
                          <a:spcPct val="200000"/>
                        </a:lnSpc>
                      </a:pPr>
                      <a:r>
                        <a:rPr lang="da-DK" sz="1600" b="1">
                          <a:ln>
                            <a:noFill/>
                          </a:ln>
                          <a:solidFill>
                            <a:srgbClr val="297A77"/>
                          </a:solidFill>
                        </a:rPr>
                        <a:t>15 min.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a-DK" sz="1600" b="1" kern="1200">
                          <a:solidFill>
                            <a:srgbClr val="297A77"/>
                          </a:solidFill>
                          <a:effectLst/>
                          <a:latin typeface="+mn-lt"/>
                          <a:ea typeface="+mn-ea"/>
                          <a:cs typeface="+mn-cs"/>
                        </a:rPr>
                        <a:t>INTRODUKTION</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09012320"/>
                  </a:ext>
                </a:extLst>
              </a:tr>
              <a:tr h="1597460">
                <a:tc>
                  <a:txBody>
                    <a:bodyPr/>
                    <a:lstStyle/>
                    <a:p>
                      <a:pPr marL="0" marR="0" lvl="0" indent="0" algn="ctr" defTabSz="914400" rtl="0" eaLnBrk="1" fontAlgn="auto" latinLnBrk="0" hangingPunct="1">
                        <a:lnSpc>
                          <a:spcPct val="300000"/>
                        </a:lnSpc>
                        <a:spcBef>
                          <a:spcPts val="0"/>
                        </a:spcBef>
                        <a:spcAft>
                          <a:spcPts val="0"/>
                        </a:spcAft>
                        <a:buClrTx/>
                        <a:buSzTx/>
                        <a:buFontTx/>
                        <a:buNone/>
                        <a:tabLst/>
                        <a:defRPr/>
                      </a:pPr>
                      <a:r>
                        <a:rPr lang="da-DK" sz="1600" b="1">
                          <a:ln>
                            <a:noFill/>
                          </a:ln>
                          <a:solidFill>
                            <a:srgbClr val="297A77"/>
                          </a:solidFill>
                        </a:rPr>
                        <a:t>45 min.</a:t>
                      </a:r>
                    </a:p>
                    <a:p>
                      <a:endParaRPr lang="da-DK">
                        <a:ln>
                          <a:no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600" b="1" kern="1200" dirty="0">
                          <a:solidFill>
                            <a:srgbClr val="297A77"/>
                          </a:solidFill>
                          <a:effectLst/>
                          <a:latin typeface="+mn-lt"/>
                          <a:ea typeface="+mn-ea"/>
                          <a:cs typeface="+mn-cs"/>
                        </a:rPr>
                        <a:t>BLOK 1: KLYNGENS HOLDNING OG BRUG AF DOSISDISPENSERING I PRAKSIS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600" kern="1200" dirty="0">
                          <a:solidFill>
                            <a:schemeClr val="dk1"/>
                          </a:solidFill>
                          <a:effectLst/>
                          <a:latin typeface="Calibri" panose="020F0502020204030204" pitchFamily="34" charset="0"/>
                          <a:ea typeface="+mn-ea"/>
                          <a:cs typeface="Times New Roman" panose="02020603050405020304" pitchFamily="18" charset="0"/>
                        </a:rPr>
                        <a:t>Klyngens antal af patienter på dosisdispenseret medicin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600" kern="1200" dirty="0">
                          <a:solidFill>
                            <a:schemeClr val="dk1"/>
                          </a:solidFill>
                          <a:effectLst/>
                          <a:latin typeface="Calibri" panose="020F0502020204030204" pitchFamily="34" charset="0"/>
                          <a:ea typeface="+mn-ea"/>
                          <a:cs typeface="Times New Roman" panose="02020603050405020304" pitchFamily="18" charset="0"/>
                        </a:rPr>
                        <a:t>Resultater om vores holdning og brug af dosisdispensering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600" kern="1200" dirty="0">
                          <a:solidFill>
                            <a:schemeClr val="dk1"/>
                          </a:solidFill>
                          <a:effectLst/>
                          <a:latin typeface="Calibri" panose="020F0502020204030204" pitchFamily="34" charset="0"/>
                          <a:ea typeface="+mn-ea"/>
                          <a:cs typeface="Times New Roman" panose="02020603050405020304" pitchFamily="18" charset="0"/>
                        </a:rPr>
                        <a:t>PLO’s holdning til dosisdispensering og introduktionsvideo med praktiserende læge, Peter Simonsen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600" kern="1200" dirty="0">
                          <a:solidFill>
                            <a:schemeClr val="dk1"/>
                          </a:solidFill>
                          <a:effectLst/>
                          <a:latin typeface="Calibri" panose="020F0502020204030204" pitchFamily="34" charset="0"/>
                          <a:ea typeface="+mn-ea"/>
                          <a:cs typeface="Times New Roman" panose="02020603050405020304" pitchFamily="18" charset="0"/>
                        </a:rPr>
                        <a:t>Apoteket deler ud af sin praktiske viden om dosisdispensering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600" kern="1200" dirty="0">
                          <a:solidFill>
                            <a:schemeClr val="dk1"/>
                          </a:solidFill>
                          <a:effectLst/>
                          <a:latin typeface="Calibri" panose="020F0502020204030204" pitchFamily="34" charset="0"/>
                          <a:ea typeface="+mn-ea"/>
                          <a:cs typeface="Times New Roman" panose="02020603050405020304" pitchFamily="18" charset="0"/>
                        </a:rPr>
                        <a:t>Sidemandssamtale</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59943425"/>
                  </a:ext>
                </a:extLst>
              </a:tr>
              <a:tr h="443963">
                <a:tc>
                  <a:txBody>
                    <a:bodyPr/>
                    <a:lstStyle/>
                    <a:p>
                      <a:pPr algn="ctr">
                        <a:lnSpc>
                          <a:spcPct val="150000"/>
                        </a:lnSpc>
                      </a:pPr>
                      <a:r>
                        <a:rPr lang="da-DK" sz="1600" b="1">
                          <a:ln>
                            <a:noFill/>
                          </a:ln>
                          <a:solidFill>
                            <a:srgbClr val="297A77"/>
                          </a:solidFill>
                        </a:rPr>
                        <a:t>15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50000"/>
                        </a:lnSpc>
                      </a:pPr>
                      <a:r>
                        <a:rPr lang="da-DK" sz="1600" b="1" kern="1200">
                          <a:solidFill>
                            <a:srgbClr val="297A77"/>
                          </a:solidFill>
                          <a:effectLst/>
                          <a:latin typeface="+mn-lt"/>
                          <a:ea typeface="+mn-ea"/>
                          <a:cs typeface="+mn-cs"/>
                        </a:rPr>
                        <a:t>PAUSE</a:t>
                      </a:r>
                      <a:endParaRPr lang="da-DK" sz="1600">
                        <a:ln>
                          <a:noFill/>
                        </a:ln>
                        <a:solidFill>
                          <a:srgbClr val="297A77"/>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6406188"/>
                  </a:ext>
                </a:extLst>
              </a:tr>
              <a:tr h="947646">
                <a:tc>
                  <a:txBody>
                    <a:bodyPr/>
                    <a:lstStyle/>
                    <a:p>
                      <a:pPr algn="ctr">
                        <a:lnSpc>
                          <a:spcPct val="300000"/>
                        </a:lnSpc>
                      </a:pPr>
                      <a:r>
                        <a:rPr lang="da-DK" sz="1600" b="1">
                          <a:ln>
                            <a:noFill/>
                          </a:ln>
                          <a:solidFill>
                            <a:srgbClr val="297A77"/>
                          </a:solidFill>
                        </a:rPr>
                        <a:t>45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a-DK" sz="1600" b="1" kern="1200">
                          <a:solidFill>
                            <a:srgbClr val="297A77"/>
                          </a:solidFill>
                          <a:effectLst/>
                          <a:latin typeface="+mn-lt"/>
                          <a:ea typeface="+mn-ea"/>
                          <a:cs typeface="+mn-cs"/>
                        </a:rPr>
                        <a:t>BLOK 2: SAMARBEJDET MED KOMMUNEN OG APOTEKET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600" kern="1200">
                          <a:solidFill>
                            <a:schemeClr val="dk1"/>
                          </a:solidFill>
                          <a:effectLst/>
                          <a:latin typeface="Calibri" panose="020F0502020204030204" pitchFamily="34" charset="0"/>
                          <a:ea typeface="+mn-ea"/>
                          <a:cs typeface="Times New Roman" panose="02020603050405020304" pitchFamily="18" charset="0"/>
                        </a:rPr>
                        <a:t>Oplæg fra kommunen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600" kern="1200">
                          <a:solidFill>
                            <a:schemeClr val="dk1"/>
                          </a:solidFill>
                          <a:effectLst/>
                          <a:latin typeface="Calibri" panose="020F0502020204030204" pitchFamily="34" charset="0"/>
                          <a:ea typeface="+mn-ea"/>
                          <a:cs typeface="Times New Roman" panose="02020603050405020304" pitchFamily="18" charset="0"/>
                        </a:rPr>
                        <a:t>Fælles dialog med kommunen og apoteket</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0194061"/>
                  </a:ext>
                </a:extLst>
              </a:tr>
              <a:tr h="947646">
                <a:tc>
                  <a:txBody>
                    <a:bodyPr/>
                    <a:lstStyle/>
                    <a:p>
                      <a:pPr algn="ctr">
                        <a:lnSpc>
                          <a:spcPct val="200000"/>
                        </a:lnSpc>
                      </a:pPr>
                      <a:r>
                        <a:rPr lang="da-DK" sz="1600" b="1" kern="1200">
                          <a:solidFill>
                            <a:srgbClr val="297A77"/>
                          </a:solidFill>
                          <a:effectLst/>
                          <a:latin typeface="+mn-lt"/>
                          <a:ea typeface="+mn-ea"/>
                          <a:cs typeface="+mn-cs"/>
                        </a:rPr>
                        <a:t>30 min. </a:t>
                      </a:r>
                      <a:endParaRPr lang="da-DK" sz="1600" b="1">
                        <a:ln>
                          <a:noFill/>
                        </a:ln>
                        <a:solidFill>
                          <a:srgbClr val="297A77"/>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a-DK" sz="1600" b="1" kern="1200" dirty="0">
                          <a:solidFill>
                            <a:srgbClr val="297A77"/>
                          </a:solidFill>
                          <a:effectLst/>
                          <a:latin typeface="+mn-lt"/>
                          <a:ea typeface="+mn-ea"/>
                          <a:cs typeface="+mn-cs"/>
                        </a:rPr>
                        <a:t>BLOK 3: OPSAMLING OG OPFØLGNING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600" kern="1200" dirty="0">
                          <a:solidFill>
                            <a:schemeClr val="dk1"/>
                          </a:solidFill>
                          <a:effectLst/>
                          <a:latin typeface="Calibri" panose="020F0502020204030204" pitchFamily="34" charset="0"/>
                          <a:ea typeface="+mn-ea"/>
                          <a:cs typeface="Times New Roman" panose="02020603050405020304" pitchFamily="18" charset="0"/>
                        </a:rPr>
                        <a:t>Video - Gode råd og forslag til dosisdispensering i praksis v. Peter Simonsen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600" kern="1200" dirty="0">
                          <a:solidFill>
                            <a:schemeClr val="dk1"/>
                          </a:solidFill>
                          <a:effectLst/>
                          <a:latin typeface="Calibri" panose="020F0502020204030204" pitchFamily="34" charset="0"/>
                          <a:ea typeface="+mn-ea"/>
                          <a:cs typeface="Times New Roman" panose="02020603050405020304" pitchFamily="18" charset="0"/>
                        </a:rPr>
                        <a:t>Samtale i egen praksis - hvad nu?</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9868165"/>
                  </a:ext>
                </a:extLst>
              </a:tr>
            </a:tbl>
          </a:graphicData>
        </a:graphic>
      </p:graphicFrame>
    </p:spTree>
    <p:extLst>
      <p:ext uri="{BB962C8B-B14F-4D97-AF65-F5344CB8AC3E}">
        <p14:creationId xmlns:p14="http://schemas.microsoft.com/office/powerpoint/2010/main" val="37027184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309611" y="223631"/>
            <a:ext cx="10515600" cy="1084296"/>
          </a:xfrm>
        </p:spPr>
        <p:txBody>
          <a:bodyPr>
            <a:normAutofit/>
          </a:bodyPr>
          <a:lstStyle/>
          <a:p>
            <a:r>
              <a:rPr lang="da-DK" sz="3600" b="1">
                <a:solidFill>
                  <a:srgbClr val="297A77"/>
                </a:solidFill>
                <a:latin typeface="+mn-lt"/>
              </a:rPr>
              <a:t>Hjælp og vejledning EFTER klyngemødet </a:t>
            </a:r>
            <a:br>
              <a:rPr lang="da-DK" sz="3600" b="1">
                <a:solidFill>
                  <a:srgbClr val="297A77"/>
                </a:solidFill>
                <a:latin typeface="+mn-lt"/>
              </a:rPr>
            </a:br>
            <a:r>
              <a:rPr lang="da-DK" sz="3600" b="1">
                <a:solidFill>
                  <a:srgbClr val="297A77"/>
                </a:solidFill>
                <a:latin typeface="+mn-lt"/>
              </a:rPr>
              <a:t>fra din regionale kvalitetsenhed, kommune og apotek</a:t>
            </a:r>
            <a:endParaRPr lang="da-DK" b="1">
              <a:solidFill>
                <a:srgbClr val="297A77"/>
              </a:solidFill>
              <a:latin typeface="+mn-l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40</a:t>
            </a:fld>
            <a:endParaRPr lang="da-DK" altLang="en-US">
              <a:solidFill>
                <a:schemeClr val="bg1"/>
              </a:solidFill>
            </a:endParaRPr>
          </a:p>
        </p:txBody>
      </p:sp>
      <p:sp>
        <p:nvSpPr>
          <p:cNvPr id="4" name="Pladsholder til indhold 3">
            <a:extLst>
              <a:ext uri="{FF2B5EF4-FFF2-40B4-BE49-F238E27FC236}">
                <a16:creationId xmlns:a16="http://schemas.microsoft.com/office/drawing/2014/main" id="{F312B0CF-B643-4299-B1FE-12F7B7E41F71}"/>
              </a:ext>
            </a:extLst>
          </p:cNvPr>
          <p:cNvSpPr>
            <a:spLocks noGrp="1"/>
          </p:cNvSpPr>
          <p:nvPr>
            <p:ph idx="1"/>
          </p:nvPr>
        </p:nvSpPr>
        <p:spPr>
          <a:xfrm>
            <a:off x="371815" y="1244254"/>
            <a:ext cx="9705347" cy="4984500"/>
          </a:xfrm>
        </p:spPr>
        <p:txBody>
          <a:bodyPr>
            <a:normAutofit/>
          </a:bodyPr>
          <a:lstStyle/>
          <a:p>
            <a:pPr marL="0" indent="0">
              <a:buNone/>
            </a:pPr>
            <a:endParaRPr lang="da-DK" b="1" dirty="0">
              <a:solidFill>
                <a:srgbClr val="297A77"/>
              </a:solidFill>
              <a:ea typeface="+mj-ea"/>
              <a:cs typeface="+mj-cs"/>
            </a:endParaRPr>
          </a:p>
          <a:p>
            <a:pPr marL="0" indent="0">
              <a:buNone/>
            </a:pPr>
            <a:r>
              <a:rPr lang="da-DK" b="1" dirty="0">
                <a:solidFill>
                  <a:srgbClr val="297A77"/>
                </a:solidFill>
                <a:ea typeface="+mj-ea"/>
                <a:cs typeface="+mj-cs"/>
              </a:rPr>
              <a:t>REGIONALE KVALITETSENHEDS OPLYSNING</a:t>
            </a:r>
          </a:p>
          <a:p>
            <a:pPr marL="0" indent="0">
              <a:buNone/>
            </a:pPr>
            <a:endParaRPr lang="da-DK" dirty="0"/>
          </a:p>
          <a:p>
            <a:pPr marL="0" indent="0">
              <a:buNone/>
            </a:pPr>
            <a:r>
              <a:rPr lang="da-DK" b="1" dirty="0">
                <a:solidFill>
                  <a:srgbClr val="297A77"/>
                </a:solidFill>
                <a:ea typeface="+mj-ea"/>
                <a:cs typeface="+mj-cs"/>
              </a:rPr>
              <a:t>KOMMUNENS OPLYSNINGER</a:t>
            </a:r>
          </a:p>
          <a:p>
            <a:pPr marL="0" indent="0">
              <a:buNone/>
            </a:pPr>
            <a:endParaRPr lang="da-DK" sz="1800" b="1" dirty="0">
              <a:solidFill>
                <a:srgbClr val="FF0000"/>
              </a:solidFill>
              <a:latin typeface="Calibri" panose="020F0502020204030204" pitchFamily="34" charset="0"/>
              <a:ea typeface="+mj-ea"/>
              <a:cs typeface="+mj-cs"/>
            </a:endParaRPr>
          </a:p>
          <a:p>
            <a:pPr marL="0" indent="0">
              <a:buNone/>
            </a:pPr>
            <a:r>
              <a:rPr lang="da-DK" b="1" dirty="0">
                <a:solidFill>
                  <a:srgbClr val="297A77"/>
                </a:solidFill>
                <a:ea typeface="+mj-ea"/>
                <a:cs typeface="+mj-cs"/>
              </a:rPr>
              <a:t>APOTEKETS OPLYSNINGER</a:t>
            </a:r>
          </a:p>
          <a:p>
            <a:pPr marL="0" indent="0">
              <a:buNone/>
            </a:pPr>
            <a:endParaRPr lang="da-DK" b="1" dirty="0">
              <a:solidFill>
                <a:srgbClr val="FF0000"/>
              </a:solidFill>
              <a:ea typeface="+mj-ea"/>
              <a:cs typeface="+mj-cs"/>
            </a:endParaRPr>
          </a:p>
        </p:txBody>
      </p:sp>
    </p:spTree>
    <p:extLst>
      <p:ext uri="{BB962C8B-B14F-4D97-AF65-F5344CB8AC3E}">
        <p14:creationId xmlns:p14="http://schemas.microsoft.com/office/powerpoint/2010/main" val="26215057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741217" y="138049"/>
            <a:ext cx="10612582" cy="1325563"/>
          </a:xfrm>
        </p:spPr>
        <p:txBody>
          <a:bodyPr>
            <a:normAutofit/>
          </a:bodyPr>
          <a:lstStyle/>
          <a:p>
            <a:r>
              <a:rPr lang="da-DK" sz="4000" b="1">
                <a:solidFill>
                  <a:srgbClr val="297A77"/>
                </a:solidFill>
                <a:latin typeface="+mn-lt"/>
              </a:rPr>
              <a:t>Opsamling og opfølgning i plenum (15 min.)</a:t>
            </a: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741217" y="1516577"/>
            <a:ext cx="9323660" cy="4607776"/>
          </a:xfrm>
        </p:spPr>
        <p:txBody>
          <a:bodyPr>
            <a:normAutofit/>
          </a:bodyPr>
          <a:lstStyle/>
          <a:p>
            <a:pPr marL="0" indent="0">
              <a:buClr>
                <a:srgbClr val="297A77"/>
              </a:buClr>
              <a:buNone/>
            </a:pPr>
            <a:r>
              <a:rPr lang="da-DK" b="1">
                <a:solidFill>
                  <a:srgbClr val="297A77"/>
                </a:solidFill>
                <a:ea typeface="+mj-ea"/>
                <a:cs typeface="+mj-cs"/>
              </a:rPr>
              <a:t>Opsamling: Pluk fra praksis-gruppearbejde </a:t>
            </a:r>
          </a:p>
          <a:p>
            <a:pPr lvl="1">
              <a:buClr>
                <a:srgbClr val="297A77"/>
              </a:buClr>
            </a:pPr>
            <a:r>
              <a:rPr lang="da-DK" sz="2000"/>
              <a:t>Hvad talte I om i jeres praksis? </a:t>
            </a:r>
          </a:p>
          <a:p>
            <a:pPr lvl="2">
              <a:buClr>
                <a:srgbClr val="297A77"/>
              </a:buClr>
            </a:pPr>
            <a:r>
              <a:rPr lang="da-DK" sz="1600"/>
              <a:t>Organisering?</a:t>
            </a:r>
          </a:p>
          <a:p>
            <a:pPr lvl="2">
              <a:buClr>
                <a:srgbClr val="297A77"/>
              </a:buClr>
            </a:pPr>
            <a:r>
              <a:rPr lang="da-DK" sz="1600"/>
              <a:t>Arbejdsgange for jer og personalet?</a:t>
            </a:r>
          </a:p>
          <a:p>
            <a:pPr lvl="2">
              <a:buClr>
                <a:srgbClr val="297A77"/>
              </a:buClr>
            </a:pPr>
            <a:r>
              <a:rPr lang="da-DK" sz="1600"/>
              <a:t>Dele eksisterende erfaringer fra jeres klinik?</a:t>
            </a:r>
          </a:p>
          <a:p>
            <a:pPr lvl="1">
              <a:lnSpc>
                <a:spcPct val="120000"/>
              </a:lnSpc>
              <a:buClr>
                <a:srgbClr val="297A77"/>
              </a:buClr>
            </a:pPr>
            <a:r>
              <a:rPr lang="da-DK" sz="2000"/>
              <a:t>Hvilke konkrete tiltag skal I handle på?</a:t>
            </a:r>
          </a:p>
          <a:p>
            <a:pPr lvl="1">
              <a:lnSpc>
                <a:spcPct val="120000"/>
              </a:lnSpc>
              <a:buClr>
                <a:srgbClr val="297A77"/>
              </a:buClr>
            </a:pPr>
            <a:r>
              <a:rPr lang="da-DK" sz="2000"/>
              <a:t>Hvad gør I med praksisarket?</a:t>
            </a:r>
            <a:endParaRPr lang="da-DK" b="1">
              <a:solidFill>
                <a:srgbClr val="297A77"/>
              </a:solidFill>
              <a:ea typeface="+mj-ea"/>
              <a:cs typeface="+mj-cs"/>
            </a:endParaRPr>
          </a:p>
          <a:p>
            <a:pPr marL="0" indent="0">
              <a:buClr>
                <a:srgbClr val="297A77"/>
              </a:buClr>
              <a:buNone/>
            </a:pPr>
            <a:r>
              <a:rPr lang="da-DK" b="1">
                <a:solidFill>
                  <a:srgbClr val="297A77"/>
                </a:solidFill>
                <a:ea typeface="+mj-ea"/>
                <a:cs typeface="+mj-cs"/>
              </a:rPr>
              <a:t>Opfølgning: Hvordan skal vi følge op på fra dagens møde?</a:t>
            </a:r>
          </a:p>
          <a:p>
            <a:pPr lvl="1">
              <a:buClr>
                <a:srgbClr val="297A77"/>
              </a:buClr>
            </a:pPr>
            <a:endParaRPr lang="da-DK" sz="2000"/>
          </a:p>
          <a:p>
            <a:pPr lvl="1">
              <a:buClr>
                <a:srgbClr val="297A77"/>
              </a:buClr>
            </a:pPr>
            <a:r>
              <a:rPr lang="da-DK" sz="2000"/>
              <a:t>Hvad aftaler vi konkret at gøre efter mødet? I kommunen og i praksis?</a:t>
            </a:r>
          </a:p>
          <a:p>
            <a:pPr lvl="1">
              <a:lnSpc>
                <a:spcPct val="120000"/>
              </a:lnSpc>
              <a:buClr>
                <a:srgbClr val="297A77"/>
              </a:buClr>
            </a:pPr>
            <a:r>
              <a:rPr lang="da-DK" sz="2000"/>
              <a:t>Skal vi mødes igen? Arbejdes videre fx. i KLU? Og hvem er kontaktperson? </a:t>
            </a:r>
          </a:p>
          <a:p>
            <a:pPr lvl="1">
              <a:lnSpc>
                <a:spcPct val="120000"/>
              </a:lnSpc>
              <a:buClr>
                <a:srgbClr val="297A77"/>
              </a:buClr>
            </a:pPr>
            <a:r>
              <a:rPr lang="da-DK" sz="2000"/>
              <a:t>Skal vi genbesøge data om 12 måneder?</a:t>
            </a:r>
          </a:p>
          <a:p>
            <a:pPr marL="0" indent="0">
              <a:buNone/>
            </a:pPr>
            <a:endParaRPr lang="da-DK">
              <a:highlight>
                <a:srgbClr val="FFFF00"/>
              </a:highligh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41</a:t>
            </a:fld>
            <a:endParaRPr lang="da-DK" altLang="en-US">
              <a:solidFill>
                <a:schemeClr val="bg1"/>
              </a:solidFill>
            </a:endParaRPr>
          </a:p>
        </p:txBody>
      </p:sp>
      <p:pic>
        <p:nvPicPr>
          <p:cNvPr id="8" name="Grafik 4">
            <a:extLst>
              <a:ext uri="{FF2B5EF4-FFF2-40B4-BE49-F238E27FC236}">
                <a16:creationId xmlns:a16="http://schemas.microsoft.com/office/drawing/2014/main" id="{21FA1FF2-8576-4D42-96AD-0CAFA053D0F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33856" y="2826818"/>
            <a:ext cx="1505454" cy="1204363"/>
          </a:xfrm>
          <a:prstGeom prst="rect">
            <a:avLst/>
          </a:prstGeom>
        </p:spPr>
      </p:pic>
      <p:grpSp>
        <p:nvGrpSpPr>
          <p:cNvPr id="3" name="Gruppe 2">
            <a:extLst>
              <a:ext uri="{FF2B5EF4-FFF2-40B4-BE49-F238E27FC236}">
                <a16:creationId xmlns:a16="http://schemas.microsoft.com/office/drawing/2014/main" id="{D34E2E60-C664-091F-DEC3-B786BD693F24}"/>
              </a:ext>
            </a:extLst>
          </p:cNvPr>
          <p:cNvGrpSpPr/>
          <p:nvPr/>
        </p:nvGrpSpPr>
        <p:grpSpPr>
          <a:xfrm>
            <a:off x="7113133" y="5843417"/>
            <a:ext cx="5903487" cy="981739"/>
            <a:chOff x="740775" y="5184942"/>
            <a:chExt cx="6735435" cy="1041248"/>
          </a:xfrm>
        </p:grpSpPr>
        <p:sp>
          <p:nvSpPr>
            <p:cNvPr id="4" name="Tekstfelt 20">
              <a:extLst>
                <a:ext uri="{FF2B5EF4-FFF2-40B4-BE49-F238E27FC236}">
                  <a16:creationId xmlns:a16="http://schemas.microsoft.com/office/drawing/2014/main" id="{98E4CBDE-9307-309E-E670-585C3605D8B9}"/>
                </a:ext>
              </a:extLst>
            </p:cNvPr>
            <p:cNvSpPr txBox="1"/>
            <p:nvPr/>
          </p:nvSpPr>
          <p:spPr>
            <a:xfrm>
              <a:off x="1671643" y="5425971"/>
              <a:ext cx="5804567" cy="800219"/>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sz="2800" b="1">
                  <a:solidFill>
                    <a:srgbClr val="297A77"/>
                  </a:solidFill>
                  <a:ea typeface="+mj-ea"/>
                  <a:cs typeface="+mj-cs"/>
                </a:rPr>
                <a:t>Notér aftaler</a:t>
              </a:r>
              <a:endParaRPr lang="da-DK" sz="2800" b="1">
                <a:solidFill>
                  <a:srgbClr val="297A77"/>
                </a:solidFill>
                <a:ea typeface="+mj-ea"/>
                <a:cs typeface="Calibri"/>
              </a:endParaRPr>
            </a:p>
            <a:p>
              <a:endParaRPr lang="da-DK"/>
            </a:p>
          </p:txBody>
        </p:sp>
        <p:sp>
          <p:nvSpPr>
            <p:cNvPr id="5" name="Ellipse 4">
              <a:extLst>
                <a:ext uri="{FF2B5EF4-FFF2-40B4-BE49-F238E27FC236}">
                  <a16:creationId xmlns:a16="http://schemas.microsoft.com/office/drawing/2014/main" id="{2807E586-4841-FFD4-96D3-7BEF63CDC9B3}"/>
                </a:ext>
              </a:extLst>
            </p:cNvPr>
            <p:cNvSpPr/>
            <p:nvPr/>
          </p:nvSpPr>
          <p:spPr>
            <a:xfrm>
              <a:off x="740775" y="5184942"/>
              <a:ext cx="869995" cy="869995"/>
            </a:xfrm>
            <a:prstGeom prst="ellipse">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a:p>
          </p:txBody>
        </p:sp>
        <p:pic>
          <p:nvPicPr>
            <p:cNvPr id="6" name="Billede 5" descr="Et billede, der indeholder papirclips&#10;&#10;Automatisk genereret beskrivelse">
              <a:extLst>
                <a:ext uri="{FF2B5EF4-FFF2-40B4-BE49-F238E27FC236}">
                  <a16:creationId xmlns:a16="http://schemas.microsoft.com/office/drawing/2014/main" id="{425FE00F-D57E-BC83-3280-BC7E1E6F210C}"/>
                </a:ext>
              </a:extLst>
            </p:cNvPr>
            <p:cNvPicPr>
              <a:picLocks noChangeAspect="1"/>
            </p:cNvPicPr>
            <p:nvPr/>
          </p:nvPicPr>
          <p:blipFill>
            <a:blip r:embed="rId5"/>
            <a:stretch>
              <a:fillRect/>
            </a:stretch>
          </p:blipFill>
          <p:spPr>
            <a:xfrm>
              <a:off x="960887" y="5405054"/>
              <a:ext cx="429769" cy="429769"/>
            </a:xfrm>
            <a:prstGeom prst="rect">
              <a:avLst/>
            </a:prstGeom>
          </p:spPr>
        </p:pic>
      </p:grpSp>
    </p:spTree>
    <p:extLst>
      <p:ext uri="{BB962C8B-B14F-4D97-AF65-F5344CB8AC3E}">
        <p14:creationId xmlns:p14="http://schemas.microsoft.com/office/powerpoint/2010/main" val="10646104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D36887F7-F0B6-4B20-B0B4-572B2E6A5689}"/>
              </a:ext>
            </a:extLst>
          </p:cNvPr>
          <p:cNvSpPr/>
          <p:nvPr/>
        </p:nvSpPr>
        <p:spPr>
          <a:xfrm>
            <a:off x="0" y="0"/>
            <a:ext cx="12192000" cy="6858000"/>
          </a:xfrm>
          <a:prstGeom prst="rect">
            <a:avLst/>
          </a:prstGeom>
          <a:solidFill>
            <a:srgbClr val="297A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3" name="Billede 12" descr="Et billede, der indeholder personer, mødelokale&#10;&#10;Automatisk genereret beskrivelse">
            <a:extLst>
              <a:ext uri="{FF2B5EF4-FFF2-40B4-BE49-F238E27FC236}">
                <a16:creationId xmlns:a16="http://schemas.microsoft.com/office/drawing/2014/main" id="{79FD8C49-7612-4B8C-94BF-486E18E41DB0}"/>
              </a:ext>
            </a:extLst>
          </p:cNvPr>
          <p:cNvPicPr>
            <a:picLocks noChangeAspect="1"/>
          </p:cNvPicPr>
          <p:nvPr/>
        </p:nvPicPr>
        <p:blipFill rotWithShape="1">
          <a:blip r:embed="rId3">
            <a:alphaModFix amt="21000"/>
          </a:blip>
          <a:srcRect l="17715" t="-1" r="37025" b="197"/>
          <a:stretch/>
        </p:blipFill>
        <p:spPr>
          <a:xfrm>
            <a:off x="0" y="-39648"/>
            <a:ext cx="12192000" cy="6897648"/>
          </a:xfrm>
          <a:prstGeom prst="rect">
            <a:avLst/>
          </a:prstGeom>
        </p:spPr>
      </p:pic>
      <p:sp>
        <p:nvSpPr>
          <p:cNvPr id="16" name="Title 1">
            <a:extLst>
              <a:ext uri="{FF2B5EF4-FFF2-40B4-BE49-F238E27FC236}">
                <a16:creationId xmlns:a16="http://schemas.microsoft.com/office/drawing/2014/main" id="{1167341F-C76B-49D7-9E8A-E2A2678BE035}"/>
              </a:ext>
            </a:extLst>
          </p:cNvPr>
          <p:cNvSpPr txBox="1">
            <a:spLocks/>
          </p:cNvSpPr>
          <p:nvPr/>
        </p:nvSpPr>
        <p:spPr>
          <a:xfrm>
            <a:off x="-1" y="2502819"/>
            <a:ext cx="1219199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a-DK" b="1">
                <a:solidFill>
                  <a:schemeClr val="bg1"/>
                </a:solidFill>
                <a:latin typeface="+mn-lt"/>
                <a:cs typeface="Calibri"/>
              </a:rPr>
              <a:t>TAK FOR BESØGET</a:t>
            </a:r>
          </a:p>
          <a:p>
            <a:pPr algn="ctr"/>
            <a:r>
              <a:rPr lang="da-DK" b="1">
                <a:solidFill>
                  <a:schemeClr val="bg1"/>
                </a:solidFill>
                <a:latin typeface="+mn-lt"/>
                <a:cs typeface="Calibri"/>
              </a:rPr>
              <a:t>OG TAK FOR I DAG</a:t>
            </a:r>
          </a:p>
        </p:txBody>
      </p:sp>
    </p:spTree>
    <p:extLst>
      <p:ext uri="{BB962C8B-B14F-4D97-AF65-F5344CB8AC3E}">
        <p14:creationId xmlns:p14="http://schemas.microsoft.com/office/powerpoint/2010/main" val="2086075820"/>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D36887F7-F0B6-4B20-B0B4-572B2E6A5689}"/>
              </a:ext>
            </a:extLst>
          </p:cNvPr>
          <p:cNvSpPr/>
          <p:nvPr/>
        </p:nvSpPr>
        <p:spPr>
          <a:xfrm>
            <a:off x="0" y="0"/>
            <a:ext cx="12192000" cy="6858000"/>
          </a:xfrm>
          <a:prstGeom prst="rect">
            <a:avLst/>
          </a:prstGeom>
          <a:solidFill>
            <a:srgbClr val="297A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3" name="Billede 12" descr="Et billede, der indeholder personer, mødelokale&#10;&#10;Automatisk genereret beskrivelse">
            <a:extLst>
              <a:ext uri="{FF2B5EF4-FFF2-40B4-BE49-F238E27FC236}">
                <a16:creationId xmlns:a16="http://schemas.microsoft.com/office/drawing/2014/main" id="{79FD8C49-7612-4B8C-94BF-486E18E41DB0}"/>
              </a:ext>
            </a:extLst>
          </p:cNvPr>
          <p:cNvPicPr>
            <a:picLocks noChangeAspect="1"/>
          </p:cNvPicPr>
          <p:nvPr/>
        </p:nvPicPr>
        <p:blipFill rotWithShape="1">
          <a:blip r:embed="rId3">
            <a:alphaModFix amt="21000"/>
          </a:blip>
          <a:srcRect l="17715" t="-1" r="37025" b="197"/>
          <a:stretch/>
        </p:blipFill>
        <p:spPr>
          <a:xfrm>
            <a:off x="0" y="0"/>
            <a:ext cx="12257603" cy="6764055"/>
          </a:xfrm>
          <a:prstGeom prst="rect">
            <a:avLst/>
          </a:prstGeom>
        </p:spPr>
      </p:pic>
      <p:sp>
        <p:nvSpPr>
          <p:cNvPr id="16" name="Title 1">
            <a:extLst>
              <a:ext uri="{FF2B5EF4-FFF2-40B4-BE49-F238E27FC236}">
                <a16:creationId xmlns:a16="http://schemas.microsoft.com/office/drawing/2014/main" id="{1167341F-C76B-49D7-9E8A-E2A2678BE035}"/>
              </a:ext>
            </a:extLst>
          </p:cNvPr>
          <p:cNvSpPr txBox="1">
            <a:spLocks/>
          </p:cNvSpPr>
          <p:nvPr/>
        </p:nvSpPr>
        <p:spPr>
          <a:xfrm>
            <a:off x="-3104441" y="-200873"/>
            <a:ext cx="1219199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a-DK" b="1">
                <a:solidFill>
                  <a:schemeClr val="bg1"/>
                </a:solidFill>
                <a:latin typeface="+mn-lt"/>
                <a:cs typeface="Calibri"/>
              </a:rPr>
              <a:t>Referencer og kilder</a:t>
            </a:r>
          </a:p>
        </p:txBody>
      </p:sp>
      <p:sp>
        <p:nvSpPr>
          <p:cNvPr id="4" name="Rektangel 3">
            <a:extLst>
              <a:ext uri="{FF2B5EF4-FFF2-40B4-BE49-F238E27FC236}">
                <a16:creationId xmlns:a16="http://schemas.microsoft.com/office/drawing/2014/main" id="{91E7CAF6-0083-D829-5EF9-57EE201FACF6}"/>
              </a:ext>
            </a:extLst>
          </p:cNvPr>
          <p:cNvSpPr/>
          <p:nvPr/>
        </p:nvSpPr>
        <p:spPr>
          <a:xfrm>
            <a:off x="702453" y="914400"/>
            <a:ext cx="10918300" cy="5752848"/>
          </a:xfrm>
          <a:prstGeom prst="rect">
            <a:avLst/>
          </a:prstGeom>
          <a:solidFill>
            <a:schemeClr val="accent3">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a-DK"/>
          </a:p>
        </p:txBody>
      </p:sp>
      <p:sp>
        <p:nvSpPr>
          <p:cNvPr id="5" name="Tekstfelt 4">
            <a:extLst>
              <a:ext uri="{FF2B5EF4-FFF2-40B4-BE49-F238E27FC236}">
                <a16:creationId xmlns:a16="http://schemas.microsoft.com/office/drawing/2014/main" id="{DDDA5425-C331-88B8-5F63-622D6D2D1362}"/>
              </a:ext>
            </a:extLst>
          </p:cNvPr>
          <p:cNvSpPr txBox="1"/>
          <p:nvPr/>
        </p:nvSpPr>
        <p:spPr>
          <a:xfrm>
            <a:off x="895350" y="914400"/>
            <a:ext cx="10003899" cy="5539978"/>
          </a:xfrm>
          <a:prstGeom prst="rect">
            <a:avLst/>
          </a:prstGeom>
          <a:noFill/>
        </p:spPr>
        <p:txBody>
          <a:bodyPr wrap="square" rtlCol="0">
            <a:spAutoFit/>
          </a:bodyPr>
          <a:lstStyle/>
          <a:p>
            <a:pPr marL="342900" indent="-342900">
              <a:buFont typeface="+mj-lt"/>
              <a:buAutoNum type="arabicPeriod"/>
            </a:pPr>
            <a:endParaRPr lang="en-US" sz="1800" b="0" i="0">
              <a:solidFill>
                <a:srgbClr val="000000"/>
              </a:solidFill>
              <a:effectLst/>
              <a:latin typeface="ArialMT"/>
            </a:endParaRPr>
          </a:p>
          <a:p>
            <a:pPr marL="342900" indent="-342900">
              <a:buFont typeface="+mj-lt"/>
              <a:buAutoNum type="arabicPeriod"/>
            </a:pPr>
            <a:r>
              <a:rPr lang="en-US" sz="1600" b="1" i="1">
                <a:solidFill>
                  <a:srgbClr val="000000"/>
                </a:solidFill>
                <a:latin typeface="ArialMT"/>
              </a:rPr>
              <a:t>Dosispakket </a:t>
            </a:r>
            <a:r>
              <a:rPr lang="en-US" sz="1600" b="1" i="1" err="1">
                <a:solidFill>
                  <a:srgbClr val="000000"/>
                </a:solidFill>
                <a:latin typeface="ArialMT"/>
              </a:rPr>
              <a:t>Medicin</a:t>
            </a:r>
            <a:r>
              <a:rPr lang="en-US" sz="1600" b="1" i="1">
                <a:solidFill>
                  <a:srgbClr val="000000"/>
                </a:solidFill>
                <a:latin typeface="ArialMT"/>
              </a:rPr>
              <a:t> – En </a:t>
            </a:r>
            <a:r>
              <a:rPr lang="en-US" sz="1600" b="1" i="1" err="1">
                <a:solidFill>
                  <a:srgbClr val="000000"/>
                </a:solidFill>
                <a:latin typeface="ArialMT"/>
              </a:rPr>
              <a:t>analyse</a:t>
            </a:r>
            <a:r>
              <a:rPr lang="en-US" sz="1600" b="1" i="1">
                <a:solidFill>
                  <a:srgbClr val="000000"/>
                </a:solidFill>
                <a:latin typeface="ArialMT"/>
              </a:rPr>
              <a:t>. Rapport. </a:t>
            </a:r>
            <a:r>
              <a:rPr lang="en-US" sz="1600" b="1" i="1" err="1">
                <a:solidFill>
                  <a:srgbClr val="000000"/>
                </a:solidFill>
                <a:latin typeface="ArialMT"/>
              </a:rPr>
              <a:t>Muusmann</a:t>
            </a:r>
            <a:r>
              <a:rPr lang="en-US" sz="1600" b="1" i="1">
                <a:solidFill>
                  <a:srgbClr val="000000"/>
                </a:solidFill>
                <a:latin typeface="ArialMT"/>
              </a:rPr>
              <a:t>; 2023. </a:t>
            </a:r>
            <a:r>
              <a:rPr lang="en-US" sz="1600" b="1" i="1" err="1">
                <a:solidFill>
                  <a:srgbClr val="000000"/>
                </a:solidFill>
                <a:latin typeface="ArialMT"/>
              </a:rPr>
              <a:t>Tilgængelig</a:t>
            </a:r>
            <a:r>
              <a:rPr lang="en-US" sz="1600" b="1" i="1">
                <a:solidFill>
                  <a:srgbClr val="000000"/>
                </a:solidFill>
                <a:latin typeface="ArialMT"/>
              </a:rPr>
              <a:t> </a:t>
            </a:r>
            <a:r>
              <a:rPr lang="en-US" sz="1600" b="1" i="1" err="1">
                <a:solidFill>
                  <a:srgbClr val="000000"/>
                </a:solidFill>
                <a:latin typeface="ArialMT"/>
              </a:rPr>
              <a:t>fra</a:t>
            </a:r>
            <a:r>
              <a:rPr lang="en-US" sz="1600" b="1" i="1">
                <a:solidFill>
                  <a:srgbClr val="000000"/>
                </a:solidFill>
                <a:latin typeface="ArialMT"/>
              </a:rPr>
              <a:t>: </a:t>
            </a:r>
            <a:r>
              <a:rPr lang="en-US" sz="1600" b="1" i="1">
                <a:solidFill>
                  <a:srgbClr val="000000"/>
                </a:solidFill>
                <a:latin typeface="ArialMT"/>
                <a:hlinkClick r:id="rId4"/>
              </a:rPr>
              <a:t>https://www.regioner.dk/media/23179/dosispakket-medicin-hovedrapport.pdf</a:t>
            </a:r>
            <a:endParaRPr lang="en-US" sz="1600" b="1" i="1">
              <a:solidFill>
                <a:srgbClr val="000000"/>
              </a:solidFill>
              <a:latin typeface="ArialMT"/>
            </a:endParaRPr>
          </a:p>
          <a:p>
            <a:pPr marL="342900" indent="-342900">
              <a:buFont typeface="+mj-lt"/>
              <a:buAutoNum type="arabicPeriod"/>
            </a:pPr>
            <a:endParaRPr lang="en-US" sz="1600" b="1" i="1">
              <a:solidFill>
                <a:srgbClr val="000000"/>
              </a:solidFill>
              <a:latin typeface="ArialMT"/>
            </a:endParaRPr>
          </a:p>
          <a:p>
            <a:pPr marL="342900" indent="-342900">
              <a:buFont typeface="+mj-lt"/>
              <a:buAutoNum type="arabicPeriod"/>
            </a:pPr>
            <a:r>
              <a:rPr lang="en-US" sz="1600" b="1" i="1" err="1">
                <a:solidFill>
                  <a:srgbClr val="000000"/>
                </a:solidFill>
                <a:latin typeface="ArialMT"/>
              </a:rPr>
              <a:t>Brugen</a:t>
            </a:r>
            <a:r>
              <a:rPr lang="en-US" sz="1600" b="1" i="1">
                <a:solidFill>
                  <a:srgbClr val="000000"/>
                </a:solidFill>
                <a:latin typeface="ArialMT"/>
              </a:rPr>
              <a:t> </a:t>
            </a:r>
            <a:r>
              <a:rPr lang="en-US" sz="1600" b="1" i="1" err="1">
                <a:solidFill>
                  <a:srgbClr val="000000"/>
                </a:solidFill>
                <a:latin typeface="ArialMT"/>
              </a:rPr>
              <a:t>af</a:t>
            </a:r>
            <a:r>
              <a:rPr lang="en-US" sz="1600" b="1" i="1">
                <a:solidFill>
                  <a:srgbClr val="000000"/>
                </a:solidFill>
                <a:latin typeface="ArialMT"/>
              </a:rPr>
              <a:t> </a:t>
            </a:r>
            <a:r>
              <a:rPr lang="en-US" sz="1600" b="1" i="1" err="1">
                <a:solidFill>
                  <a:srgbClr val="000000"/>
                </a:solidFill>
                <a:latin typeface="ArialMT"/>
              </a:rPr>
              <a:t>dosispakket</a:t>
            </a:r>
            <a:r>
              <a:rPr lang="en-US" sz="1600" b="1" i="1">
                <a:solidFill>
                  <a:srgbClr val="000000"/>
                </a:solidFill>
                <a:latin typeface="ArialMT"/>
              </a:rPr>
              <a:t> </a:t>
            </a:r>
            <a:r>
              <a:rPr lang="en-US" sz="1600" b="1" i="1" err="1">
                <a:solidFill>
                  <a:srgbClr val="000000"/>
                </a:solidFill>
                <a:latin typeface="ArialMT"/>
              </a:rPr>
              <a:t>medicin</a:t>
            </a:r>
            <a:r>
              <a:rPr lang="en-US" sz="1600" b="1" i="1">
                <a:solidFill>
                  <a:srgbClr val="000000"/>
                </a:solidFill>
                <a:latin typeface="ArialMT"/>
              </a:rPr>
              <a:t> </a:t>
            </a:r>
            <a:r>
              <a:rPr lang="en-US" sz="1600" b="1" i="1" err="1">
                <a:solidFill>
                  <a:srgbClr val="000000"/>
                </a:solidFill>
                <a:latin typeface="ArialMT"/>
              </a:rPr>
              <a:t>stiger</a:t>
            </a:r>
            <a:r>
              <a:rPr lang="en-US" sz="1600" b="1" i="1">
                <a:solidFill>
                  <a:srgbClr val="000000"/>
                </a:solidFill>
                <a:latin typeface="ArialMT"/>
              </a:rPr>
              <a:t> </a:t>
            </a:r>
            <a:r>
              <a:rPr lang="en-US" sz="1600" b="1" i="1" err="1">
                <a:solidFill>
                  <a:srgbClr val="000000"/>
                </a:solidFill>
                <a:latin typeface="ArialMT"/>
              </a:rPr>
              <a:t>igen</a:t>
            </a:r>
            <a:r>
              <a:rPr lang="en-US" sz="1600" b="1" i="1">
                <a:solidFill>
                  <a:srgbClr val="000000"/>
                </a:solidFill>
                <a:latin typeface="ArialMT"/>
              </a:rPr>
              <a:t>. </a:t>
            </a:r>
            <a:r>
              <a:rPr lang="en-US" sz="1600" b="1" i="1" err="1">
                <a:solidFill>
                  <a:srgbClr val="000000"/>
                </a:solidFill>
                <a:latin typeface="ArialMT"/>
              </a:rPr>
              <a:t>Notat</a:t>
            </a:r>
            <a:r>
              <a:rPr lang="en-US" sz="1600" b="1" i="1">
                <a:solidFill>
                  <a:srgbClr val="000000"/>
                </a:solidFill>
                <a:latin typeface="ArialMT"/>
              </a:rPr>
              <a:t>. </a:t>
            </a:r>
            <a:r>
              <a:rPr lang="en-US" sz="1600" b="1" i="1" err="1">
                <a:solidFill>
                  <a:srgbClr val="000000"/>
                </a:solidFill>
                <a:latin typeface="ArialMT"/>
              </a:rPr>
              <a:t>Sundhedsdatstyrelsen</a:t>
            </a:r>
            <a:r>
              <a:rPr lang="en-US" sz="1600" b="1" i="1">
                <a:solidFill>
                  <a:srgbClr val="000000"/>
                </a:solidFill>
                <a:latin typeface="ArialMT"/>
              </a:rPr>
              <a:t>; 23. </a:t>
            </a:r>
            <a:r>
              <a:rPr lang="en-US" sz="1600" b="1" i="1" err="1">
                <a:solidFill>
                  <a:srgbClr val="000000"/>
                </a:solidFill>
                <a:latin typeface="ArialMT"/>
              </a:rPr>
              <a:t>juni</a:t>
            </a:r>
            <a:r>
              <a:rPr lang="en-US" sz="1600" b="1" i="1">
                <a:solidFill>
                  <a:srgbClr val="000000"/>
                </a:solidFill>
                <a:latin typeface="ArialMT"/>
              </a:rPr>
              <a:t> 2023. </a:t>
            </a:r>
            <a:r>
              <a:rPr lang="en-US" sz="1600" b="1" i="1" err="1">
                <a:solidFill>
                  <a:srgbClr val="000000"/>
                </a:solidFill>
                <a:latin typeface="ArialMT"/>
              </a:rPr>
              <a:t>Tilgængelig</a:t>
            </a:r>
            <a:r>
              <a:rPr lang="en-US" sz="1600" b="1" i="1">
                <a:solidFill>
                  <a:srgbClr val="000000"/>
                </a:solidFill>
                <a:latin typeface="ArialMT"/>
              </a:rPr>
              <a:t> </a:t>
            </a:r>
            <a:r>
              <a:rPr lang="en-US" sz="1600" b="1" i="1" err="1">
                <a:solidFill>
                  <a:srgbClr val="000000"/>
                </a:solidFill>
                <a:latin typeface="ArialMT"/>
              </a:rPr>
              <a:t>fra</a:t>
            </a:r>
            <a:r>
              <a:rPr lang="en-US" sz="1600" b="1" i="1">
                <a:solidFill>
                  <a:srgbClr val="000000"/>
                </a:solidFill>
                <a:latin typeface="ArialMT"/>
              </a:rPr>
              <a:t>: </a:t>
            </a:r>
            <a:r>
              <a:rPr lang="en-US" sz="1600" b="1" i="1">
                <a:solidFill>
                  <a:srgbClr val="000000"/>
                </a:solidFill>
                <a:latin typeface="ArialMT"/>
                <a:hlinkClick r:id="rId5"/>
              </a:rPr>
              <a:t>https://sundhedsdatastyrelsen.dk/-/media/sds/filer/find-tal-og-analyser/laegemidler/dosisdispenseret_medicin/dosispakket-medicin-2007_2022.pdf</a:t>
            </a:r>
            <a:r>
              <a:rPr lang="en-US" sz="1600" b="1" i="1">
                <a:solidFill>
                  <a:srgbClr val="000000"/>
                </a:solidFill>
                <a:latin typeface="ArialMT"/>
              </a:rPr>
              <a:t> </a:t>
            </a:r>
          </a:p>
          <a:p>
            <a:pPr marL="342900" indent="-342900">
              <a:buFont typeface="+mj-lt"/>
              <a:buAutoNum type="arabicPeriod"/>
            </a:pPr>
            <a:endParaRPr lang="en-US" sz="1600" b="1" i="1">
              <a:solidFill>
                <a:srgbClr val="000000"/>
              </a:solidFill>
              <a:latin typeface="ArialMT"/>
            </a:endParaRPr>
          </a:p>
          <a:p>
            <a:pPr marL="342900" indent="-342900">
              <a:buFont typeface="+mj-lt"/>
              <a:buAutoNum type="arabicPeriod"/>
            </a:pPr>
            <a:r>
              <a:rPr lang="en-US" sz="1600" b="1" i="1" err="1">
                <a:solidFill>
                  <a:srgbClr val="000000"/>
                </a:solidFill>
                <a:effectLst/>
                <a:latin typeface="ArialMT"/>
              </a:rPr>
              <a:t>Kwint</a:t>
            </a:r>
            <a:r>
              <a:rPr lang="en-US" sz="1600" b="1" i="1">
                <a:solidFill>
                  <a:srgbClr val="000000"/>
                </a:solidFill>
                <a:effectLst/>
                <a:latin typeface="ArialMT"/>
              </a:rPr>
              <a:t> H. F., </a:t>
            </a:r>
            <a:r>
              <a:rPr lang="en-US" sz="1600" b="1" i="1" err="1">
                <a:solidFill>
                  <a:srgbClr val="000000"/>
                </a:solidFill>
                <a:effectLst/>
                <a:latin typeface="ArialMT"/>
              </a:rPr>
              <a:t>Stolk</a:t>
            </a:r>
            <a:r>
              <a:rPr lang="en-US" sz="1600" b="1" i="1">
                <a:solidFill>
                  <a:srgbClr val="000000"/>
                </a:solidFill>
                <a:effectLst/>
                <a:latin typeface="ArialMT"/>
              </a:rPr>
              <a:t>, G., Faber, A., </a:t>
            </a:r>
            <a:r>
              <a:rPr lang="en-US" sz="1600" b="1" i="1" err="1">
                <a:solidFill>
                  <a:srgbClr val="000000"/>
                </a:solidFill>
                <a:effectLst/>
                <a:latin typeface="ArialMT"/>
              </a:rPr>
              <a:t>Gussekloo</a:t>
            </a:r>
            <a:r>
              <a:rPr lang="en-US" sz="1600" b="1" i="1">
                <a:solidFill>
                  <a:srgbClr val="000000"/>
                </a:solidFill>
                <a:effectLst/>
                <a:latin typeface="ArialMT"/>
              </a:rPr>
              <a:t>, J., </a:t>
            </a:r>
            <a:r>
              <a:rPr lang="en-US" sz="1600" b="1" i="1" err="1">
                <a:solidFill>
                  <a:srgbClr val="000000"/>
                </a:solidFill>
                <a:effectLst/>
                <a:latin typeface="ArialMT"/>
              </a:rPr>
              <a:t>Bouvy</a:t>
            </a:r>
            <a:r>
              <a:rPr lang="en-US" sz="1600" b="1" i="1">
                <a:solidFill>
                  <a:srgbClr val="000000"/>
                </a:solidFill>
                <a:effectLst/>
                <a:latin typeface="ArialMT"/>
              </a:rPr>
              <a:t>, M. L. Medication adherence and knowledge of older patients with and without multidose drug dispensing. Age and ageing. 2013.</a:t>
            </a:r>
          </a:p>
          <a:p>
            <a:pPr marL="342900" indent="-342900">
              <a:buFont typeface="+mj-lt"/>
              <a:buAutoNum type="arabicPeriod"/>
            </a:pPr>
            <a:endParaRPr lang="en-US" sz="1600" b="1" i="1">
              <a:solidFill>
                <a:srgbClr val="000000"/>
              </a:solidFill>
              <a:latin typeface="ArialMT"/>
            </a:endParaRPr>
          </a:p>
          <a:p>
            <a:pPr marL="342900" indent="-342900">
              <a:buFont typeface="+mj-lt"/>
              <a:buAutoNum type="arabicPeriod"/>
            </a:pPr>
            <a:r>
              <a:rPr lang="da-DK" sz="1600" b="1" i="1">
                <a:solidFill>
                  <a:srgbClr val="000000"/>
                </a:solidFill>
                <a:latin typeface="ArialMT"/>
              </a:rPr>
              <a:t>Abrahamsen Bjarke, Rossing Charlotte. Evidens for apotekspraksis: Brugen af dosisdispenseret medicin – en gennemgang af studier; 2018. Sammenfatning. Tilgængelig fra: </a:t>
            </a:r>
            <a:r>
              <a:rPr lang="da-DK" sz="1600" b="1" i="1">
                <a:solidFill>
                  <a:srgbClr val="000000"/>
                </a:solidFill>
                <a:latin typeface="ArialMT"/>
                <a:hlinkClick r:id="rId6"/>
              </a:rPr>
              <a:t>https://www.pharmakon.dk/media/2010/2018_brugen-af-dosisdispenseret-medicin-en-gennemgang-af-studier.pdf</a:t>
            </a:r>
            <a:r>
              <a:rPr lang="da-DK" sz="1600" b="1" i="1">
                <a:solidFill>
                  <a:srgbClr val="000000"/>
                </a:solidFill>
                <a:latin typeface="ArialMT"/>
              </a:rPr>
              <a:t> </a:t>
            </a:r>
          </a:p>
          <a:p>
            <a:pPr marL="342900" indent="-342900">
              <a:buFont typeface="+mj-lt"/>
              <a:buAutoNum type="arabicPeriod"/>
            </a:pPr>
            <a:endParaRPr lang="en-US" sz="1600" b="1" i="1">
              <a:solidFill>
                <a:srgbClr val="000000"/>
              </a:solidFill>
              <a:latin typeface="ArialMT"/>
            </a:endParaRPr>
          </a:p>
          <a:p>
            <a:pPr marL="342900" indent="-342900">
              <a:buFont typeface="+mj-lt"/>
              <a:buAutoNum type="arabicPeriod"/>
            </a:pPr>
            <a:r>
              <a:rPr lang="en-US" sz="1600" b="1" i="1" err="1">
                <a:solidFill>
                  <a:srgbClr val="000000"/>
                </a:solidFill>
                <a:effectLst/>
                <a:latin typeface="ArialMT"/>
              </a:rPr>
              <a:t>Lisby</a:t>
            </a:r>
            <a:r>
              <a:rPr lang="en-US" sz="1600" b="1" i="1">
                <a:solidFill>
                  <a:srgbClr val="000000"/>
                </a:solidFill>
                <a:effectLst/>
                <a:latin typeface="ArialMT"/>
              </a:rPr>
              <a:t> Marianne, Nielsen, Lars Peter, Mainz, Jan. Errors in the medication process: frequency, type, and potential clinical consequences. International Journal for Quality in Health Care. 2005.</a:t>
            </a:r>
          </a:p>
          <a:p>
            <a:pPr marL="342900" indent="-342900">
              <a:buFont typeface="+mj-lt"/>
              <a:buAutoNum type="arabicPeriod"/>
            </a:pPr>
            <a:endParaRPr lang="en-US" sz="1600" b="1" i="1">
              <a:solidFill>
                <a:srgbClr val="000000"/>
              </a:solidFill>
              <a:effectLst/>
              <a:latin typeface="ArialMT"/>
            </a:endParaRPr>
          </a:p>
          <a:p>
            <a:pPr marL="342900" indent="-342900">
              <a:buFont typeface="+mj-lt"/>
              <a:buAutoNum type="arabicPeriod"/>
            </a:pPr>
            <a:r>
              <a:rPr lang="en-US" sz="1600" b="1" i="1" err="1">
                <a:solidFill>
                  <a:srgbClr val="000000"/>
                </a:solidFill>
                <a:effectLst/>
                <a:latin typeface="ArialMT"/>
              </a:rPr>
              <a:t>Johnell</a:t>
            </a:r>
            <a:r>
              <a:rPr lang="en-US" sz="1600" b="1" i="1">
                <a:solidFill>
                  <a:srgbClr val="000000"/>
                </a:solidFill>
                <a:effectLst/>
                <a:latin typeface="ArialMT"/>
              </a:rPr>
              <a:t> Kristina, </a:t>
            </a:r>
            <a:r>
              <a:rPr lang="en-US" sz="1600" b="1" i="1" err="1">
                <a:solidFill>
                  <a:srgbClr val="000000"/>
                </a:solidFill>
                <a:effectLst/>
                <a:latin typeface="ArialMT"/>
              </a:rPr>
              <a:t>Fastbom</a:t>
            </a:r>
            <a:r>
              <a:rPr lang="en-US" sz="1600" b="1" i="1">
                <a:solidFill>
                  <a:srgbClr val="000000"/>
                </a:solidFill>
                <a:effectLst/>
                <a:latin typeface="ArialMT"/>
              </a:rPr>
              <a:t>, Johan. Multi-dose drug dispensing and inappropriate drug use: A nationwide register-based study of over 700 000 elderly. Scandinavian journal of primary health care. 2008;26(2):86-91</a:t>
            </a:r>
            <a:r>
              <a:rPr lang="en-US" sz="1600" b="1" i="1">
                <a:solidFill>
                  <a:srgbClr val="000000"/>
                </a:solidFill>
                <a:latin typeface="ArialMT"/>
              </a:rPr>
              <a:t>.</a:t>
            </a:r>
            <a:endParaRPr lang="da-DK" sz="1600" b="1" i="1">
              <a:solidFill>
                <a:srgbClr val="000000"/>
              </a:solidFill>
              <a:latin typeface="ArialMT"/>
            </a:endParaRPr>
          </a:p>
        </p:txBody>
      </p:sp>
    </p:spTree>
    <p:extLst>
      <p:ext uri="{BB962C8B-B14F-4D97-AF65-F5344CB8AC3E}">
        <p14:creationId xmlns:p14="http://schemas.microsoft.com/office/powerpoint/2010/main" val="144710466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642026" y="298268"/>
            <a:ext cx="10633364" cy="1325563"/>
          </a:xfrm>
        </p:spPr>
        <p:txBody>
          <a:bodyPr>
            <a:normAutofit/>
          </a:bodyPr>
          <a:lstStyle/>
          <a:p>
            <a:r>
              <a:rPr lang="da-DK" sz="4000" b="1">
                <a:solidFill>
                  <a:srgbClr val="297A77"/>
                </a:solidFill>
                <a:latin typeface="+mn-lt"/>
              </a:rPr>
              <a:t>Materialer</a:t>
            </a: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642026" y="1468877"/>
            <a:ext cx="5582370" cy="5023998"/>
          </a:xfrm>
        </p:spPr>
        <p:txBody>
          <a:bodyPr>
            <a:normAutofit fontScale="85000" lnSpcReduction="20000"/>
          </a:bodyPr>
          <a:lstStyle/>
          <a:p>
            <a:pPr marL="0" indent="0">
              <a:buNone/>
            </a:pPr>
            <a:r>
              <a:rPr lang="da-DK" sz="2800" b="1">
                <a:cs typeface="Calibri"/>
              </a:rPr>
              <a:t>Du har inden mødet:</a:t>
            </a:r>
          </a:p>
          <a:p>
            <a:r>
              <a:rPr lang="da-DK" sz="2400">
                <a:cs typeface="Calibri"/>
              </a:rPr>
              <a:t>Besvaret et spørgeskema om emnet og modtaget dine egne resultater</a:t>
            </a:r>
          </a:p>
          <a:p>
            <a:pPr marL="0" indent="0">
              <a:buNone/>
            </a:pPr>
            <a:endParaRPr lang="da-DK" sz="2400" b="1">
              <a:cs typeface="Calibri"/>
            </a:endParaRPr>
          </a:p>
          <a:p>
            <a:pPr marL="0" indent="0">
              <a:buNone/>
            </a:pPr>
            <a:r>
              <a:rPr lang="da-DK" b="1">
                <a:cs typeface="Calibri"/>
              </a:rPr>
              <a:t>På mødet i dag udleveres:</a:t>
            </a:r>
          </a:p>
          <a:p>
            <a:pPr>
              <a:buClr>
                <a:srgbClr val="297A77"/>
              </a:buClr>
              <a:buFont typeface="Arial" panose="020B0604020202020204" pitchFamily="34" charset="0"/>
              <a:buChar char="•"/>
            </a:pPr>
            <a:r>
              <a:rPr lang="da-DK" sz="2400">
                <a:cs typeface="Calibri"/>
              </a:rPr>
              <a:t>De samlede resultater af datatræk og spørgeskemaundersøgelsen for klyngen</a:t>
            </a:r>
          </a:p>
          <a:p>
            <a:pPr>
              <a:buClr>
                <a:srgbClr val="297A77"/>
              </a:buClr>
              <a:buFont typeface="Arial" panose="020B0604020202020204" pitchFamily="34" charset="0"/>
              <a:buChar char="•"/>
            </a:pPr>
            <a:r>
              <a:rPr lang="da-DK" sz="2400">
                <a:cs typeface="Calibri"/>
              </a:rPr>
              <a:t>Praksisark med nyttige oplysninger til din praksis</a:t>
            </a:r>
          </a:p>
          <a:p>
            <a:pPr>
              <a:buClr>
                <a:srgbClr val="297A77"/>
              </a:buClr>
              <a:buFont typeface="Arial" panose="020B0604020202020204" pitchFamily="34" charset="0"/>
              <a:buChar char="•"/>
            </a:pPr>
            <a:endParaRPr lang="da-DK" sz="2400">
              <a:cs typeface="Calibri"/>
            </a:endParaRPr>
          </a:p>
          <a:p>
            <a:pPr marL="0" indent="0">
              <a:buClr>
                <a:srgbClr val="297A77"/>
              </a:buClr>
              <a:buNone/>
            </a:pPr>
            <a:r>
              <a:rPr lang="da-DK" b="1">
                <a:cs typeface="Calibri"/>
              </a:rPr>
              <a:t>Til slut på mødet skal vi:  </a:t>
            </a:r>
          </a:p>
          <a:p>
            <a:pPr>
              <a:buClr>
                <a:srgbClr val="297A77"/>
              </a:buClr>
              <a:buFont typeface="Arial" panose="020B0604020202020204" pitchFamily="34" charset="0"/>
              <a:buChar char="•"/>
            </a:pPr>
            <a:r>
              <a:rPr lang="da-DK" sz="2400">
                <a:cs typeface="Calibri"/>
              </a:rPr>
              <a:t>Beslutte om der skal handles på noget</a:t>
            </a:r>
          </a:p>
          <a:p>
            <a:pPr>
              <a:buClr>
                <a:srgbClr val="297A77"/>
              </a:buClr>
              <a:buFont typeface="Arial" panose="020B0604020202020204" pitchFamily="34" charset="0"/>
              <a:buChar char="•"/>
            </a:pPr>
            <a:r>
              <a:rPr lang="da-DK" sz="2400">
                <a:cs typeface="Calibri"/>
              </a:rPr>
              <a:t>Aftale hvordan vi skal følge op.</a:t>
            </a:r>
          </a:p>
          <a:p>
            <a:pPr marL="0" indent="0">
              <a:buClr>
                <a:srgbClr val="297A77"/>
              </a:buClr>
              <a:buNone/>
            </a:pPr>
            <a:endParaRPr lang="da-DK" sz="2400">
              <a:cs typeface="Calibri"/>
            </a:endParaRPr>
          </a:p>
          <a:p>
            <a:pPr marL="0" indent="0">
              <a:buClr>
                <a:srgbClr val="297A77"/>
              </a:buClr>
              <a:buNone/>
            </a:pPr>
            <a:r>
              <a:rPr lang="da-DK" sz="2400">
                <a:cs typeface="Calibri"/>
              </a:rPr>
              <a:t>Husk at udpege en referent.</a:t>
            </a:r>
          </a:p>
          <a:p>
            <a:pPr marL="0" indent="0">
              <a:buClr>
                <a:srgbClr val="297A77"/>
              </a:buClr>
              <a:buNone/>
            </a:pPr>
            <a:r>
              <a:rPr lang="da-DK" sz="2400" i="1">
                <a:cs typeface="Calibri"/>
              </a:rPr>
              <a:t>Skriv gerne vigtige pointer ned undervejs</a:t>
            </a: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5</a:t>
            </a:fld>
            <a:endParaRPr lang="da-DK" altLang="en-US">
              <a:solidFill>
                <a:schemeClr val="bg1"/>
              </a:solidFill>
            </a:endParaRPr>
          </a:p>
        </p:txBody>
      </p:sp>
    </p:spTree>
    <p:extLst>
      <p:ext uri="{BB962C8B-B14F-4D97-AF65-F5344CB8AC3E}">
        <p14:creationId xmlns:p14="http://schemas.microsoft.com/office/powerpoint/2010/main" val="898613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147867" y="245484"/>
            <a:ext cx="10633364" cy="1325563"/>
          </a:xfrm>
        </p:spPr>
        <p:txBody>
          <a:bodyPr>
            <a:normAutofit/>
          </a:bodyPr>
          <a:lstStyle/>
          <a:p>
            <a:r>
              <a:rPr lang="da-DK" b="1">
                <a:solidFill>
                  <a:srgbClr val="297A77"/>
                </a:solidFill>
                <a:latin typeface="+mn-lt"/>
              </a:rPr>
              <a:t>Status på dosisdispenseret medicin</a:t>
            </a:r>
            <a:endParaRPr lang="da-DK" b="1">
              <a:latin typeface="+mn-l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6</a:t>
            </a:fld>
            <a:endParaRPr lang="da-DK" altLang="en-US">
              <a:solidFill>
                <a:schemeClr val="bg1"/>
              </a:solidFill>
            </a:endParaRPr>
          </a:p>
        </p:txBody>
      </p:sp>
      <p:sp>
        <p:nvSpPr>
          <p:cNvPr id="14" name="Pladsholder til indhold 6">
            <a:extLst>
              <a:ext uri="{FF2B5EF4-FFF2-40B4-BE49-F238E27FC236}">
                <a16:creationId xmlns:a16="http://schemas.microsoft.com/office/drawing/2014/main" id="{296738B0-900A-D96F-6DEA-F55B9BEC709E}"/>
              </a:ext>
            </a:extLst>
          </p:cNvPr>
          <p:cNvSpPr>
            <a:spLocks noGrp="1"/>
          </p:cNvSpPr>
          <p:nvPr>
            <p:ph idx="1"/>
          </p:nvPr>
        </p:nvSpPr>
        <p:spPr>
          <a:xfrm>
            <a:off x="253784" y="908265"/>
            <a:ext cx="9670998" cy="5072038"/>
          </a:xfrm>
        </p:spPr>
        <p:txBody>
          <a:bodyPr>
            <a:noAutofit/>
          </a:bodyPr>
          <a:lstStyle/>
          <a:p>
            <a:pPr>
              <a:buClr>
                <a:srgbClr val="297A77"/>
              </a:buClr>
            </a:pPr>
            <a:endParaRPr lang="da-DK" sz="2400"/>
          </a:p>
          <a:p>
            <a:pPr>
              <a:buClr>
                <a:srgbClr val="297A77"/>
              </a:buClr>
            </a:pPr>
            <a:endParaRPr lang="da-DK" sz="2400"/>
          </a:p>
          <a:p>
            <a:pPr>
              <a:buClr>
                <a:srgbClr val="297A77"/>
              </a:buClr>
            </a:pPr>
            <a:r>
              <a:rPr lang="da-DK" sz="2400"/>
              <a:t>Manglende teknisk understøttelse af dosisdispensering førte til usikkerhedsmomenter og skepsis.</a:t>
            </a:r>
          </a:p>
          <a:p>
            <a:pPr>
              <a:buClr>
                <a:srgbClr val="297A77"/>
              </a:buClr>
            </a:pPr>
            <a:r>
              <a:rPr lang="da-DK" sz="2400"/>
              <a:t>At dosisdispensere medicin stiller krav til nye arbejdsgange samt yderligere administrativ drift ved medicinændringer [1]. </a:t>
            </a:r>
          </a:p>
          <a:p>
            <a:pPr marL="0" indent="0">
              <a:buClr>
                <a:srgbClr val="297A77"/>
              </a:buClr>
              <a:buNone/>
            </a:pPr>
            <a:endParaRPr lang="da-DK" sz="2400"/>
          </a:p>
          <a:p>
            <a:pPr marL="0" indent="0">
              <a:buClr>
                <a:srgbClr val="297A77"/>
              </a:buClr>
              <a:buNone/>
            </a:pPr>
            <a:r>
              <a:rPr lang="da-DK" sz="2400" b="1"/>
              <a:t>Hvad er nyt?</a:t>
            </a:r>
          </a:p>
          <a:p>
            <a:pPr>
              <a:buClr>
                <a:srgbClr val="297A77"/>
              </a:buClr>
            </a:pPr>
            <a:r>
              <a:rPr lang="da-DK" sz="2400"/>
              <a:t>Nyt dosisdispenseringsmodul i FMK (2020) integreret i LPS.</a:t>
            </a:r>
          </a:p>
          <a:p>
            <a:pPr>
              <a:buClr>
                <a:srgbClr val="297A77"/>
              </a:buClr>
            </a:pPr>
            <a:r>
              <a:rPr lang="da-DK" sz="2400"/>
              <a:t>Fast aftale om honorering mellem PLO og RLTN. Aktiviteten belaster </a:t>
            </a:r>
            <a:r>
              <a:rPr lang="da-DK" sz="2400" u="sng"/>
              <a:t>ikke</a:t>
            </a:r>
            <a:r>
              <a:rPr lang="da-DK" sz="2400"/>
              <a:t> den økonomiske ramme for almen praksis.</a:t>
            </a:r>
          </a:p>
          <a:p>
            <a:pPr>
              <a:buClr>
                <a:srgbClr val="297A77"/>
              </a:buClr>
            </a:pPr>
            <a:r>
              <a:rPr lang="da-DK" sz="2400"/>
              <a:t>De nyeste tal (2022) viser, at knap </a:t>
            </a:r>
            <a:r>
              <a:rPr lang="da-DK" sz="2400" b="1"/>
              <a:t>47.000 patienter </a:t>
            </a:r>
            <a:r>
              <a:rPr lang="da-DK" sz="2400"/>
              <a:t>udleveret dosispakket medicin fra apotekerne, svarende til </a:t>
            </a:r>
            <a:r>
              <a:rPr lang="da-DK" sz="2400" b="1"/>
              <a:t>8 patienter pr. 1.000 sikrede</a:t>
            </a:r>
            <a:r>
              <a:rPr lang="da-DK" sz="2400"/>
              <a:t> i Danmark [2]</a:t>
            </a:r>
          </a:p>
        </p:txBody>
      </p:sp>
      <p:sp>
        <p:nvSpPr>
          <p:cNvPr id="3" name="Tekstfelt 2">
            <a:extLst>
              <a:ext uri="{FF2B5EF4-FFF2-40B4-BE49-F238E27FC236}">
                <a16:creationId xmlns:a16="http://schemas.microsoft.com/office/drawing/2014/main" id="{91BF18E2-E1B6-6F3C-49BD-11F0D27254CE}"/>
              </a:ext>
            </a:extLst>
          </p:cNvPr>
          <p:cNvSpPr txBox="1"/>
          <p:nvPr/>
        </p:nvSpPr>
        <p:spPr>
          <a:xfrm>
            <a:off x="7876833" y="6474016"/>
            <a:ext cx="3943350" cy="276999"/>
          </a:xfrm>
          <a:prstGeom prst="rect">
            <a:avLst/>
          </a:prstGeom>
          <a:noFill/>
        </p:spPr>
        <p:txBody>
          <a:bodyPr wrap="square" rtlCol="0">
            <a:spAutoFit/>
          </a:bodyPr>
          <a:lstStyle/>
          <a:p>
            <a:r>
              <a:rPr lang="da-DK" sz="1200" i="1"/>
              <a:t>Referencerne findes på sidste slide</a:t>
            </a:r>
          </a:p>
        </p:txBody>
      </p:sp>
    </p:spTree>
    <p:extLst>
      <p:ext uri="{BB962C8B-B14F-4D97-AF65-F5344CB8AC3E}">
        <p14:creationId xmlns:p14="http://schemas.microsoft.com/office/powerpoint/2010/main" val="2617725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674157" y="89663"/>
            <a:ext cx="10515600" cy="1084296"/>
          </a:xfrm>
        </p:spPr>
        <p:txBody>
          <a:bodyPr>
            <a:normAutofit/>
          </a:bodyPr>
          <a:lstStyle/>
          <a:p>
            <a:r>
              <a:rPr lang="da-DK" b="1">
                <a:solidFill>
                  <a:srgbClr val="297A77"/>
                </a:solidFill>
                <a:latin typeface="+mn-lt"/>
              </a:rPr>
              <a:t>Viden om dosisdispensering</a:t>
            </a:r>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7</a:t>
            </a:fld>
            <a:endParaRPr lang="da-DK" altLang="en-US">
              <a:solidFill>
                <a:schemeClr val="bg1"/>
              </a:solidFill>
            </a:endParaRPr>
          </a:p>
        </p:txBody>
      </p:sp>
      <p:sp>
        <p:nvSpPr>
          <p:cNvPr id="4" name="Pladsholder til indhold 6">
            <a:extLst>
              <a:ext uri="{FF2B5EF4-FFF2-40B4-BE49-F238E27FC236}">
                <a16:creationId xmlns:a16="http://schemas.microsoft.com/office/drawing/2014/main" id="{F63861EB-8780-7107-F652-9A3EA919A7CC}"/>
              </a:ext>
            </a:extLst>
          </p:cNvPr>
          <p:cNvSpPr>
            <a:spLocks noGrp="1"/>
          </p:cNvSpPr>
          <p:nvPr>
            <p:ph idx="1"/>
          </p:nvPr>
        </p:nvSpPr>
        <p:spPr>
          <a:xfrm>
            <a:off x="674157" y="796084"/>
            <a:ext cx="9027294" cy="5795231"/>
          </a:xfrm>
        </p:spPr>
        <p:txBody>
          <a:bodyPr>
            <a:normAutofit/>
          </a:bodyPr>
          <a:lstStyle/>
          <a:p>
            <a:pPr marL="0" indent="0">
              <a:buNone/>
            </a:pPr>
            <a:endParaRPr lang="da-DK" b="1">
              <a:solidFill>
                <a:srgbClr val="297A77"/>
              </a:solidFill>
              <a:ea typeface="+mj-ea"/>
              <a:cs typeface="+mj-cs"/>
            </a:endParaRPr>
          </a:p>
          <a:p>
            <a:pPr marL="0" indent="0">
              <a:buNone/>
            </a:pPr>
            <a:r>
              <a:rPr lang="da-DK" b="1">
                <a:solidFill>
                  <a:srgbClr val="297A77"/>
                </a:solidFill>
                <a:ea typeface="+mj-ea"/>
                <a:cs typeface="+mj-cs"/>
              </a:rPr>
              <a:t>Tid og ressourcer blandt aktørerne</a:t>
            </a:r>
          </a:p>
          <a:p>
            <a:pPr>
              <a:lnSpc>
                <a:spcPct val="107000"/>
              </a:lnSpc>
              <a:spcAft>
                <a:spcPts val="800"/>
              </a:spcAft>
              <a:buClr>
                <a:srgbClr val="297A77"/>
              </a:buClr>
            </a:pPr>
            <a:r>
              <a:rPr lang="da-DK" sz="2400"/>
              <a:t>Det estimeres, at dosisdispensering af medicin </a:t>
            </a:r>
            <a:r>
              <a:rPr lang="da-DK" sz="2400" b="1"/>
              <a:t>en merbelastning til almen praksis </a:t>
            </a:r>
            <a:r>
              <a:rPr lang="da-DK" sz="2400"/>
              <a:t>med </a:t>
            </a:r>
            <a:r>
              <a:rPr lang="da-DK" sz="2400" b="1"/>
              <a:t>cirka en halv time pr. patient på dosispakket medicin årligt </a:t>
            </a:r>
            <a:r>
              <a:rPr lang="da-DK" sz="2400"/>
              <a:t>[1].</a:t>
            </a:r>
          </a:p>
          <a:p>
            <a:pPr>
              <a:lnSpc>
                <a:spcPct val="107000"/>
              </a:lnSpc>
              <a:spcAft>
                <a:spcPts val="800"/>
              </a:spcAft>
              <a:buClr>
                <a:srgbClr val="297A77"/>
              </a:buClr>
            </a:pPr>
            <a:r>
              <a:rPr lang="da-DK" sz="2400"/>
              <a:t>På den anden side frigøres kommunernes medarbejder til andre opgaver til gavn for patienterne. Det skønnes, at for hver </a:t>
            </a:r>
            <a:r>
              <a:rPr lang="da-DK" sz="2400" b="1"/>
              <a:t>70 patienter på dosispakket medicin</a:t>
            </a:r>
            <a:r>
              <a:rPr lang="da-DK" sz="2400"/>
              <a:t> er svarende til </a:t>
            </a:r>
            <a:r>
              <a:rPr lang="da-DK" sz="2400" b="1"/>
              <a:t>én kommunal fuldtidsansat sygeplejerske </a:t>
            </a:r>
            <a:r>
              <a:rPr lang="da-DK" sz="2400"/>
              <a:t>[1].</a:t>
            </a:r>
          </a:p>
        </p:txBody>
      </p:sp>
      <p:sp>
        <p:nvSpPr>
          <p:cNvPr id="5" name="Rektangel 4">
            <a:extLst>
              <a:ext uri="{FF2B5EF4-FFF2-40B4-BE49-F238E27FC236}">
                <a16:creationId xmlns:a16="http://schemas.microsoft.com/office/drawing/2014/main" id="{A795DBE3-6937-3F81-D1C1-C823F75B886F}"/>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Ellipse 5">
            <a:extLst>
              <a:ext uri="{FF2B5EF4-FFF2-40B4-BE49-F238E27FC236}">
                <a16:creationId xmlns:a16="http://schemas.microsoft.com/office/drawing/2014/main" id="{DABCA8FC-E9F5-E78F-07EB-DC2069C12432}"/>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7" name="Billede 6">
            <a:extLst>
              <a:ext uri="{FF2B5EF4-FFF2-40B4-BE49-F238E27FC236}">
                <a16:creationId xmlns:a16="http://schemas.microsoft.com/office/drawing/2014/main" id="{2900E018-070F-85FD-B52B-89546F69C371}"/>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3" name="Tekstfelt 2">
            <a:extLst>
              <a:ext uri="{FF2B5EF4-FFF2-40B4-BE49-F238E27FC236}">
                <a16:creationId xmlns:a16="http://schemas.microsoft.com/office/drawing/2014/main" id="{B9BC1B31-6164-9865-0861-6D6B73B3E4BE}"/>
              </a:ext>
            </a:extLst>
          </p:cNvPr>
          <p:cNvSpPr txBox="1"/>
          <p:nvPr/>
        </p:nvSpPr>
        <p:spPr>
          <a:xfrm>
            <a:off x="847152" y="6270252"/>
            <a:ext cx="3943350" cy="276999"/>
          </a:xfrm>
          <a:prstGeom prst="rect">
            <a:avLst/>
          </a:prstGeom>
          <a:noFill/>
        </p:spPr>
        <p:txBody>
          <a:bodyPr wrap="square" rtlCol="0">
            <a:spAutoFit/>
          </a:bodyPr>
          <a:lstStyle/>
          <a:p>
            <a:r>
              <a:rPr lang="da-DK" sz="1200" i="1"/>
              <a:t>Referencerne findes på sidste slide</a:t>
            </a:r>
          </a:p>
        </p:txBody>
      </p:sp>
    </p:spTree>
    <p:extLst>
      <p:ext uri="{BB962C8B-B14F-4D97-AF65-F5344CB8AC3E}">
        <p14:creationId xmlns:p14="http://schemas.microsoft.com/office/powerpoint/2010/main" val="2688530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674157" y="89663"/>
            <a:ext cx="10515600" cy="1084296"/>
          </a:xfrm>
        </p:spPr>
        <p:txBody>
          <a:bodyPr>
            <a:normAutofit/>
          </a:bodyPr>
          <a:lstStyle/>
          <a:p>
            <a:r>
              <a:rPr lang="da-DK" b="1">
                <a:solidFill>
                  <a:srgbClr val="297A77"/>
                </a:solidFill>
                <a:latin typeface="+mn-lt"/>
              </a:rPr>
              <a:t>Viden om dosisdispensering</a:t>
            </a:r>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8</a:t>
            </a:fld>
            <a:endParaRPr lang="da-DK" altLang="en-US">
              <a:solidFill>
                <a:schemeClr val="bg1"/>
              </a:solidFill>
            </a:endParaRPr>
          </a:p>
        </p:txBody>
      </p:sp>
      <p:sp>
        <p:nvSpPr>
          <p:cNvPr id="4" name="Pladsholder til indhold 6">
            <a:extLst>
              <a:ext uri="{FF2B5EF4-FFF2-40B4-BE49-F238E27FC236}">
                <a16:creationId xmlns:a16="http://schemas.microsoft.com/office/drawing/2014/main" id="{F63861EB-8780-7107-F652-9A3EA919A7CC}"/>
              </a:ext>
            </a:extLst>
          </p:cNvPr>
          <p:cNvSpPr>
            <a:spLocks noGrp="1"/>
          </p:cNvSpPr>
          <p:nvPr>
            <p:ph idx="1"/>
          </p:nvPr>
        </p:nvSpPr>
        <p:spPr>
          <a:xfrm>
            <a:off x="674157" y="796084"/>
            <a:ext cx="8709476" cy="5795231"/>
          </a:xfrm>
        </p:spPr>
        <p:txBody>
          <a:bodyPr>
            <a:normAutofit/>
          </a:bodyPr>
          <a:lstStyle/>
          <a:p>
            <a:pPr marL="0" indent="0">
              <a:buNone/>
            </a:pPr>
            <a:endParaRPr lang="da-DK" b="1">
              <a:solidFill>
                <a:srgbClr val="297A77"/>
              </a:solidFill>
              <a:ea typeface="+mj-ea"/>
              <a:cs typeface="+mj-cs"/>
            </a:endParaRPr>
          </a:p>
          <a:p>
            <a:pPr marL="0" indent="0">
              <a:buNone/>
            </a:pPr>
            <a:r>
              <a:rPr lang="da-DK" b="1">
                <a:solidFill>
                  <a:srgbClr val="297A77"/>
                </a:solidFill>
                <a:ea typeface="+mj-ea"/>
                <a:cs typeface="+mj-cs"/>
              </a:rPr>
              <a:t>Patientsikkerhed</a:t>
            </a:r>
          </a:p>
          <a:p>
            <a:pPr>
              <a:lnSpc>
                <a:spcPct val="107000"/>
              </a:lnSpc>
              <a:spcAft>
                <a:spcPts val="800"/>
              </a:spcAft>
              <a:buClr>
                <a:srgbClr val="297A77"/>
              </a:buClr>
            </a:pPr>
            <a:r>
              <a:rPr lang="da-DK" sz="2400"/>
              <a:t>Såfremt de relevante patienter er identificeret, er der studier der viser, at dosisdispensering </a:t>
            </a:r>
            <a:r>
              <a:rPr lang="da-DK" sz="2400" b="1"/>
              <a:t>øger compliance </a:t>
            </a:r>
            <a:r>
              <a:rPr lang="da-DK" sz="2400"/>
              <a:t>[3].</a:t>
            </a:r>
          </a:p>
          <a:p>
            <a:pPr>
              <a:lnSpc>
                <a:spcPct val="107000"/>
              </a:lnSpc>
              <a:spcAft>
                <a:spcPts val="800"/>
              </a:spcAft>
              <a:buClr>
                <a:srgbClr val="297A77"/>
              </a:buClr>
            </a:pPr>
            <a:r>
              <a:rPr lang="da-DK" sz="2400"/>
              <a:t>Dosisdispenseret medicin har en fejlrate på </a:t>
            </a:r>
            <a:r>
              <a:rPr lang="da-DK" sz="2400" b="1"/>
              <a:t>2 fejl pr. 1 million doseringer </a:t>
            </a:r>
            <a:r>
              <a:rPr lang="da-DK" sz="2400"/>
              <a:t>[4]. Manuel dispensering har derimod en fejlrate på </a:t>
            </a:r>
            <a:r>
              <a:rPr lang="da-DK" sz="2400" b="1"/>
              <a:t>18.000 - 40.000 fejl pr. 1 million doseringer </a:t>
            </a:r>
            <a:r>
              <a:rPr lang="da-DK" sz="2400"/>
              <a:t>[5-6].</a:t>
            </a:r>
          </a:p>
          <a:p>
            <a:pPr algn="l">
              <a:lnSpc>
                <a:spcPct val="107000"/>
              </a:lnSpc>
              <a:spcAft>
                <a:spcPts val="800"/>
              </a:spcAft>
              <a:buClr>
                <a:srgbClr val="297A77"/>
              </a:buClr>
            </a:pPr>
            <a:r>
              <a:rPr lang="da-DK" sz="2400" i="0">
                <a:solidFill>
                  <a:schemeClr val="tx1"/>
                </a:solidFill>
                <a:effectLst/>
              </a:rPr>
              <a:t>Der ordineres </a:t>
            </a:r>
            <a:r>
              <a:rPr lang="da-DK" sz="2400" b="1" i="0">
                <a:solidFill>
                  <a:schemeClr val="tx1"/>
                </a:solidFill>
                <a:effectLst/>
              </a:rPr>
              <a:t>samme indholdsstof </a:t>
            </a:r>
            <a:r>
              <a:rPr lang="da-DK" sz="2400"/>
              <a:t>uafhængigt af producentens navn </a:t>
            </a:r>
            <a:r>
              <a:rPr lang="da-DK" sz="2400" i="0">
                <a:solidFill>
                  <a:schemeClr val="tx1"/>
                </a:solidFill>
                <a:effectLst/>
              </a:rPr>
              <a:t>på præparatet (generika).</a:t>
            </a:r>
          </a:p>
          <a:p>
            <a:pPr algn="l">
              <a:lnSpc>
                <a:spcPct val="107000"/>
              </a:lnSpc>
              <a:spcAft>
                <a:spcPts val="800"/>
              </a:spcAft>
              <a:buClr>
                <a:srgbClr val="297A77"/>
              </a:buClr>
            </a:pPr>
            <a:r>
              <a:rPr lang="da-DK" sz="2400"/>
              <a:t>Patientsikkerheden afhænger også af patientens egen evne til at følge planen og indtage medicinen efter anvisningerne. </a:t>
            </a:r>
          </a:p>
          <a:p>
            <a:pPr algn="l">
              <a:lnSpc>
                <a:spcPct val="107000"/>
              </a:lnSpc>
              <a:spcAft>
                <a:spcPts val="800"/>
              </a:spcAft>
            </a:pPr>
            <a:endParaRPr lang="da-DK" sz="2400" b="0" i="0">
              <a:solidFill>
                <a:schemeClr val="tx1"/>
              </a:solidFill>
              <a:effectLst/>
            </a:endParaRPr>
          </a:p>
          <a:p>
            <a:pPr algn="l">
              <a:lnSpc>
                <a:spcPct val="107000"/>
              </a:lnSpc>
              <a:spcAft>
                <a:spcPts val="800"/>
              </a:spcAft>
            </a:pPr>
            <a:endParaRPr lang="da-DK" sz="2400" b="0" i="0">
              <a:solidFill>
                <a:schemeClr val="tx1"/>
              </a:solidFill>
              <a:effectLst/>
            </a:endParaRPr>
          </a:p>
          <a:p>
            <a:pPr marL="0" indent="0">
              <a:buNone/>
            </a:pPr>
            <a:endParaRPr lang="da-DK" b="1">
              <a:solidFill>
                <a:srgbClr val="297A77"/>
              </a:solidFill>
              <a:ea typeface="+mj-ea"/>
              <a:cs typeface="+mj-cs"/>
            </a:endParaRPr>
          </a:p>
          <a:p>
            <a:pPr marL="0" indent="0">
              <a:buNone/>
            </a:pPr>
            <a:endParaRPr lang="da-DK" b="1">
              <a:solidFill>
                <a:srgbClr val="297A77"/>
              </a:solidFill>
              <a:ea typeface="+mj-ea"/>
              <a:cs typeface="+mj-cs"/>
            </a:endParaRPr>
          </a:p>
          <a:p>
            <a:pPr marL="0" indent="0">
              <a:buNone/>
            </a:pPr>
            <a:endParaRPr lang="da-DK" b="1">
              <a:solidFill>
                <a:srgbClr val="297A77"/>
              </a:solidFill>
              <a:ea typeface="+mj-ea"/>
              <a:cs typeface="+mj-cs"/>
            </a:endParaRPr>
          </a:p>
        </p:txBody>
      </p:sp>
      <p:sp>
        <p:nvSpPr>
          <p:cNvPr id="5" name="Rektangel 4">
            <a:extLst>
              <a:ext uri="{FF2B5EF4-FFF2-40B4-BE49-F238E27FC236}">
                <a16:creationId xmlns:a16="http://schemas.microsoft.com/office/drawing/2014/main" id="{A795DBE3-6937-3F81-D1C1-C823F75B886F}"/>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Ellipse 5">
            <a:extLst>
              <a:ext uri="{FF2B5EF4-FFF2-40B4-BE49-F238E27FC236}">
                <a16:creationId xmlns:a16="http://schemas.microsoft.com/office/drawing/2014/main" id="{DABCA8FC-E9F5-E78F-07EB-DC2069C12432}"/>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7" name="Billede 6">
            <a:extLst>
              <a:ext uri="{FF2B5EF4-FFF2-40B4-BE49-F238E27FC236}">
                <a16:creationId xmlns:a16="http://schemas.microsoft.com/office/drawing/2014/main" id="{2900E018-070F-85FD-B52B-89546F69C371}"/>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3" name="Tekstfelt 2">
            <a:extLst>
              <a:ext uri="{FF2B5EF4-FFF2-40B4-BE49-F238E27FC236}">
                <a16:creationId xmlns:a16="http://schemas.microsoft.com/office/drawing/2014/main" id="{921A3891-3BE6-4033-E2CC-E9AFFF114041}"/>
              </a:ext>
            </a:extLst>
          </p:cNvPr>
          <p:cNvSpPr txBox="1"/>
          <p:nvPr/>
        </p:nvSpPr>
        <p:spPr>
          <a:xfrm>
            <a:off x="847152" y="6270252"/>
            <a:ext cx="3943350" cy="276999"/>
          </a:xfrm>
          <a:prstGeom prst="rect">
            <a:avLst/>
          </a:prstGeom>
          <a:noFill/>
        </p:spPr>
        <p:txBody>
          <a:bodyPr wrap="square" rtlCol="0">
            <a:spAutoFit/>
          </a:bodyPr>
          <a:lstStyle/>
          <a:p>
            <a:r>
              <a:rPr lang="da-DK" sz="1200" i="1"/>
              <a:t>Referencerne findes på sidste slide</a:t>
            </a:r>
          </a:p>
        </p:txBody>
      </p:sp>
    </p:spTree>
    <p:extLst>
      <p:ext uri="{BB962C8B-B14F-4D97-AF65-F5344CB8AC3E}">
        <p14:creationId xmlns:p14="http://schemas.microsoft.com/office/powerpoint/2010/main" val="437922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674157" y="89663"/>
            <a:ext cx="10515600" cy="1084296"/>
          </a:xfrm>
        </p:spPr>
        <p:txBody>
          <a:bodyPr>
            <a:normAutofit/>
          </a:bodyPr>
          <a:lstStyle/>
          <a:p>
            <a:r>
              <a:rPr lang="da-DK" b="1">
                <a:solidFill>
                  <a:srgbClr val="297A77"/>
                </a:solidFill>
                <a:latin typeface="+mn-lt"/>
              </a:rPr>
              <a:t>Viden om dosisdispensering</a:t>
            </a:r>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9</a:t>
            </a:fld>
            <a:endParaRPr lang="da-DK" altLang="en-US">
              <a:solidFill>
                <a:schemeClr val="bg1"/>
              </a:solidFill>
            </a:endParaRPr>
          </a:p>
        </p:txBody>
      </p:sp>
      <p:sp>
        <p:nvSpPr>
          <p:cNvPr id="4" name="Pladsholder til indhold 6">
            <a:extLst>
              <a:ext uri="{FF2B5EF4-FFF2-40B4-BE49-F238E27FC236}">
                <a16:creationId xmlns:a16="http://schemas.microsoft.com/office/drawing/2014/main" id="{F63861EB-8780-7107-F652-9A3EA919A7CC}"/>
              </a:ext>
            </a:extLst>
          </p:cNvPr>
          <p:cNvSpPr>
            <a:spLocks noGrp="1"/>
          </p:cNvSpPr>
          <p:nvPr>
            <p:ph idx="1"/>
          </p:nvPr>
        </p:nvSpPr>
        <p:spPr>
          <a:xfrm>
            <a:off x="674157" y="796084"/>
            <a:ext cx="9081293" cy="5795231"/>
          </a:xfrm>
        </p:spPr>
        <p:txBody>
          <a:bodyPr>
            <a:normAutofit/>
          </a:bodyPr>
          <a:lstStyle/>
          <a:p>
            <a:pPr marL="0" indent="0">
              <a:buNone/>
            </a:pPr>
            <a:endParaRPr lang="da-DK" b="1">
              <a:solidFill>
                <a:srgbClr val="297A77"/>
              </a:solidFill>
              <a:ea typeface="+mj-ea"/>
              <a:cs typeface="+mj-cs"/>
            </a:endParaRPr>
          </a:p>
          <a:p>
            <a:pPr marL="0" indent="0">
              <a:buNone/>
            </a:pPr>
            <a:r>
              <a:rPr lang="da-DK" b="1">
                <a:solidFill>
                  <a:srgbClr val="297A77"/>
                </a:solidFill>
                <a:ea typeface="+mj-ea"/>
                <a:cs typeface="+mj-cs"/>
              </a:rPr>
              <a:t>Indlæggelser og udskrivninger fra sygehus</a:t>
            </a:r>
            <a:endParaRPr lang="da-DK" sz="2400" b="1">
              <a:ea typeface="+mj-ea"/>
              <a:cs typeface="+mj-cs"/>
            </a:endParaRPr>
          </a:p>
          <a:p>
            <a:pPr marL="0" indent="0">
              <a:buNone/>
            </a:pPr>
            <a:endParaRPr lang="da-DK" sz="2400" i="0">
              <a:solidFill>
                <a:schemeClr val="tx1"/>
              </a:solidFill>
              <a:effectLst/>
            </a:endParaRPr>
          </a:p>
          <a:p>
            <a:pPr>
              <a:lnSpc>
                <a:spcPct val="107000"/>
              </a:lnSpc>
              <a:spcAft>
                <a:spcPts val="800"/>
              </a:spcAft>
              <a:buClr>
                <a:srgbClr val="297A77"/>
              </a:buClr>
            </a:pPr>
            <a:r>
              <a:rPr lang="da-DK" sz="2400" i="0">
                <a:solidFill>
                  <a:schemeClr val="tx1"/>
                </a:solidFill>
                <a:effectLst/>
              </a:rPr>
              <a:t>Mange læger oplever udfordringer ved sektorovergange mellem sygehus og almen praksis. Her må dosisdispenseret medicin oftest sættes i bero. </a:t>
            </a:r>
          </a:p>
          <a:p>
            <a:pPr>
              <a:lnSpc>
                <a:spcPct val="107000"/>
              </a:lnSpc>
              <a:spcAft>
                <a:spcPts val="800"/>
              </a:spcAft>
              <a:buClr>
                <a:srgbClr val="297A77"/>
              </a:buClr>
            </a:pPr>
            <a:r>
              <a:rPr lang="da-DK" sz="2400" i="0">
                <a:solidFill>
                  <a:schemeClr val="tx1"/>
                </a:solidFill>
                <a:effectLst/>
              </a:rPr>
              <a:t>Det er bl.a. admin</a:t>
            </a:r>
            <a:r>
              <a:rPr lang="da-DK" sz="2400"/>
              <a:t>istrativ tid som følge af medicinændringer samt indlæggelser, som er tidskrævende og vanskeligt.</a:t>
            </a:r>
          </a:p>
          <a:p>
            <a:pPr>
              <a:lnSpc>
                <a:spcPct val="107000"/>
              </a:lnSpc>
              <a:spcAft>
                <a:spcPts val="800"/>
              </a:spcAft>
              <a:buClr>
                <a:srgbClr val="297A77"/>
              </a:buClr>
            </a:pPr>
            <a:r>
              <a:rPr lang="da-DK" sz="2400" b="0" i="0">
                <a:solidFill>
                  <a:schemeClr val="tx1"/>
                </a:solidFill>
                <a:effectLst/>
              </a:rPr>
              <a:t>Der arbejdes fra flere sider på </a:t>
            </a:r>
            <a:r>
              <a:rPr lang="da-DK" sz="2400"/>
              <a:t>at skabe et stærkere fundament for samarbejdet som lige nu har svære betingelser.</a:t>
            </a:r>
            <a:endParaRPr lang="da-DK" b="1">
              <a:solidFill>
                <a:srgbClr val="297A77"/>
              </a:solidFill>
              <a:ea typeface="+mj-ea"/>
              <a:cs typeface="+mj-cs"/>
            </a:endParaRPr>
          </a:p>
          <a:p>
            <a:pPr marL="0" indent="0">
              <a:buNone/>
            </a:pPr>
            <a:endParaRPr lang="da-DK" b="1">
              <a:solidFill>
                <a:srgbClr val="297A77"/>
              </a:solidFill>
              <a:ea typeface="+mj-ea"/>
              <a:cs typeface="+mj-cs"/>
            </a:endParaRPr>
          </a:p>
          <a:p>
            <a:pPr marL="0" indent="0">
              <a:buNone/>
            </a:pPr>
            <a:endParaRPr lang="da-DK" b="1">
              <a:solidFill>
                <a:srgbClr val="297A77"/>
              </a:solidFill>
              <a:ea typeface="+mj-ea"/>
              <a:cs typeface="+mj-cs"/>
            </a:endParaRPr>
          </a:p>
        </p:txBody>
      </p:sp>
      <p:sp>
        <p:nvSpPr>
          <p:cNvPr id="5" name="Rektangel 4">
            <a:extLst>
              <a:ext uri="{FF2B5EF4-FFF2-40B4-BE49-F238E27FC236}">
                <a16:creationId xmlns:a16="http://schemas.microsoft.com/office/drawing/2014/main" id="{A795DBE3-6937-3F81-D1C1-C823F75B886F}"/>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Ellipse 5">
            <a:extLst>
              <a:ext uri="{FF2B5EF4-FFF2-40B4-BE49-F238E27FC236}">
                <a16:creationId xmlns:a16="http://schemas.microsoft.com/office/drawing/2014/main" id="{DABCA8FC-E9F5-E78F-07EB-DC2069C12432}"/>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7" name="Billede 6">
            <a:extLst>
              <a:ext uri="{FF2B5EF4-FFF2-40B4-BE49-F238E27FC236}">
                <a16:creationId xmlns:a16="http://schemas.microsoft.com/office/drawing/2014/main" id="{2900E018-070F-85FD-B52B-89546F69C371}"/>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3" name="Tekstfelt 2">
            <a:extLst>
              <a:ext uri="{FF2B5EF4-FFF2-40B4-BE49-F238E27FC236}">
                <a16:creationId xmlns:a16="http://schemas.microsoft.com/office/drawing/2014/main" id="{6F59066B-276B-38EF-4EF7-DDEDB11021CE}"/>
              </a:ext>
            </a:extLst>
          </p:cNvPr>
          <p:cNvSpPr txBox="1"/>
          <p:nvPr/>
        </p:nvSpPr>
        <p:spPr>
          <a:xfrm>
            <a:off x="847152" y="6270252"/>
            <a:ext cx="3943350" cy="276999"/>
          </a:xfrm>
          <a:prstGeom prst="rect">
            <a:avLst/>
          </a:prstGeom>
          <a:noFill/>
        </p:spPr>
        <p:txBody>
          <a:bodyPr wrap="square" rtlCol="0">
            <a:spAutoFit/>
          </a:bodyPr>
          <a:lstStyle/>
          <a:p>
            <a:r>
              <a:rPr lang="da-DK" sz="1200" i="1"/>
              <a:t>Referencerne findes på sidste slide</a:t>
            </a:r>
          </a:p>
        </p:txBody>
      </p:sp>
    </p:spTree>
    <p:extLst>
      <p:ext uri="{BB962C8B-B14F-4D97-AF65-F5344CB8AC3E}">
        <p14:creationId xmlns:p14="http://schemas.microsoft.com/office/powerpoint/2010/main" val="1849305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658e924a-6452-4f30-ad3a-cb624d28adc8">
      <UserInfo>
        <DisplayName>Kenneth Zimmermann</DisplayName>
        <AccountId>24</AccountId>
        <AccountType/>
      </UserInfo>
      <UserInfo>
        <DisplayName>Christian Leick</DisplayName>
        <AccountId>31</AccountId>
        <AccountType/>
      </UserInfo>
      <UserInfo>
        <DisplayName>Palle Christensen</DisplayName>
        <AccountId>26</AccountId>
        <AccountType/>
      </UserInfo>
    </SharedWithUsers>
    <lcf76f155ced4ddcb4097134ff3c332f xmlns="dc93761f-51ef-4530-9f5e-6cc801282091">
      <Terms xmlns="http://schemas.microsoft.com/office/infopath/2007/PartnerControls"/>
    </lcf76f155ced4ddcb4097134ff3c332f>
    <TaxCatchAll xmlns="658e924a-6452-4f30-ad3a-cb624d28adc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D70808341755914FB2524EC801CAABAD" ma:contentTypeVersion="16" ma:contentTypeDescription="Opret et nyt dokument." ma:contentTypeScope="" ma:versionID="81a833381c1fa0913d3ac58646daf80d">
  <xsd:schema xmlns:xsd="http://www.w3.org/2001/XMLSchema" xmlns:xs="http://www.w3.org/2001/XMLSchema" xmlns:p="http://schemas.microsoft.com/office/2006/metadata/properties" xmlns:ns2="dc93761f-51ef-4530-9f5e-6cc801282091" xmlns:ns3="658e924a-6452-4f30-ad3a-cb624d28adc8" targetNamespace="http://schemas.microsoft.com/office/2006/metadata/properties" ma:root="true" ma:fieldsID="2d6cffd5cacd85d6eaf321bfd1a5f920" ns2:_="" ns3:_="">
    <xsd:import namespace="dc93761f-51ef-4530-9f5e-6cc801282091"/>
    <xsd:import namespace="658e924a-6452-4f30-ad3a-cb624d28adc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3761f-51ef-4530-9f5e-6cc8012820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ledmærker" ma:readOnly="false" ma:fieldId="{5cf76f15-5ced-4ddc-b409-7134ff3c332f}" ma:taxonomyMulti="true" ma:sspId="73b18725-0062-458b-ba13-ac6484c606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58e924a-6452-4f30-ad3a-cb624d28adc8" elementFormDefault="qualified">
    <xsd:import namespace="http://schemas.microsoft.com/office/2006/documentManagement/types"/>
    <xsd:import namespace="http://schemas.microsoft.com/office/infopath/2007/PartnerControls"/>
    <xsd:element name="SharedWithUsers" ma:index="1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t med detaljer" ma:internalName="SharedWithDetails" ma:readOnly="true">
      <xsd:simpleType>
        <xsd:restriction base="dms:Note">
          <xsd:maxLength value="255"/>
        </xsd:restriction>
      </xsd:simpleType>
    </xsd:element>
    <xsd:element name="TaxCatchAll" ma:index="22" nillable="true" ma:displayName="Taxonomy Catch All Column" ma:hidden="true" ma:list="{0901a246-b52e-4929-a2f4-f35e0cfc399c}" ma:internalName="TaxCatchAll" ma:showField="CatchAllData" ma:web="658e924a-6452-4f30-ad3a-cb624d28adc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465785F-4359-4F84-AFAE-EB7B727BC3AA}">
  <ds:schemaRefs>
    <ds:schemaRef ds:uri="658e924a-6452-4f30-ad3a-cb624d28adc8"/>
    <ds:schemaRef ds:uri="dc93761f-51ef-4530-9f5e-6cc80128209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AB114CB-AB24-4C00-AB29-DCE91C655C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3761f-51ef-4530-9f5e-6cc801282091"/>
    <ds:schemaRef ds:uri="658e924a-6452-4f30-ad3a-cb624d28ad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06313E7-0275-4B5F-A914-F92A149473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6201</Words>
  <Application>Microsoft Office PowerPoint</Application>
  <PresentationFormat>Widescreen</PresentationFormat>
  <Paragraphs>838</Paragraphs>
  <Slides>43</Slides>
  <Notes>43</Notes>
  <HiddenSlides>0</HiddenSlides>
  <MMClips>3</MMClips>
  <ScaleCrop>false</ScaleCrop>
  <HeadingPairs>
    <vt:vector size="6" baseType="variant">
      <vt:variant>
        <vt:lpstr>Benyttede skrifttyper</vt:lpstr>
      </vt:variant>
      <vt:variant>
        <vt:i4>13</vt:i4>
      </vt:variant>
      <vt:variant>
        <vt:lpstr>Tema</vt:lpstr>
      </vt:variant>
      <vt:variant>
        <vt:i4>1</vt:i4>
      </vt:variant>
      <vt:variant>
        <vt:lpstr>Slidetitler</vt:lpstr>
      </vt:variant>
      <vt:variant>
        <vt:i4>43</vt:i4>
      </vt:variant>
    </vt:vector>
  </HeadingPairs>
  <TitlesOfParts>
    <vt:vector size="57" baseType="lpstr">
      <vt:lpstr>Arial</vt:lpstr>
      <vt:lpstr>ArialMT</vt:lpstr>
      <vt:lpstr>Calibri</vt:lpstr>
      <vt:lpstr>Calibri Light</vt:lpstr>
      <vt:lpstr>Courier New</vt:lpstr>
      <vt:lpstr>OpenSans-Regular</vt:lpstr>
      <vt:lpstr>Pharma-Black</vt:lpstr>
      <vt:lpstr>Pharma-Regular</vt:lpstr>
      <vt:lpstr>Segoe UI</vt:lpstr>
      <vt:lpstr>Symbol</vt:lpstr>
      <vt:lpstr>Titillium Web</vt:lpstr>
      <vt:lpstr>Verdana</vt:lpstr>
      <vt:lpstr>Wingdings</vt:lpstr>
      <vt:lpstr>Office Theme</vt:lpstr>
      <vt:lpstr>    KLYNGENAVN  Dosisdispensering i almen praksis    - og samarbejdet med kommunen og apoteket    xx. xxxxxx 2023   </vt:lpstr>
      <vt:lpstr>Formål med dagens møde</vt:lpstr>
      <vt:lpstr>Hvem er tilstede i dag fra kommune og apotek </vt:lpstr>
      <vt:lpstr>Program for dagens møde (2,5 times varighed)</vt:lpstr>
      <vt:lpstr>Materialer</vt:lpstr>
      <vt:lpstr>Status på dosisdispenseret medicin</vt:lpstr>
      <vt:lpstr>Viden om dosisdispensering</vt:lpstr>
      <vt:lpstr>Viden om dosisdispensering</vt:lpstr>
      <vt:lpstr>Viden om dosisdispensering</vt:lpstr>
      <vt:lpstr>PowerPoint-præsentation</vt:lpstr>
      <vt:lpstr>PowerPoint-præsentation</vt:lpstr>
      <vt:lpstr>Holdning og brug af dosisdispensering i praksis</vt:lpstr>
      <vt:lpstr>PowerPoint-præsentation</vt:lpstr>
      <vt:lpstr>PowerPoint-præsentation</vt:lpstr>
      <vt:lpstr>3: Hvad er din generelle oplevelse af dosisdispenseret medicin? Resultater fra klyngens besvarelser på spørgeskemaet</vt:lpstr>
      <vt:lpstr>PowerPoint-præsentation</vt:lpstr>
      <vt:lpstr>PowerPoint-præsentation</vt:lpstr>
      <vt:lpstr>PowerPoint-præsentation</vt:lpstr>
      <vt:lpstr>PowerPoint-præsentation</vt:lpstr>
      <vt:lpstr>Sidemandssamtale (5 min.) Kig i uddelingskopier - spørgsmål 1 til 5</vt:lpstr>
      <vt:lpstr>Plenum: Hvad har I særligt bemærket? (5 min.) Klyngemedlemmer deler ud af deres diskussioner til resten af klyngen</vt:lpstr>
      <vt:lpstr>PLO’s melding om dosisdispensering (1 min.) v. Karin Zimmer, praktiserende læge og bestyrelsesmedlem i PLO</vt:lpstr>
      <vt:lpstr>Praktisk viden om dosisdispensering Apoteket kan varetage et oplæg for dette tema</vt:lpstr>
      <vt:lpstr> Praktisk viden om dosisdispensering </vt:lpstr>
      <vt:lpstr> Praktisk viden om dosisdispensering </vt:lpstr>
      <vt:lpstr>Praktisk viden om dosisdispensering</vt:lpstr>
      <vt:lpstr> Praktisk viden om dosisdispensering </vt:lpstr>
      <vt:lpstr>PowerPoint-præsentation</vt:lpstr>
      <vt:lpstr>Praktisk viden om dosisdispensering</vt:lpstr>
      <vt:lpstr>Priseksempler</vt:lpstr>
      <vt:lpstr>Prisberegner for dosisdispenseret medicin</vt:lpstr>
      <vt:lpstr>Sidemandssamtale (10 min.) Snak med sidemanden om de praktiske eksempler om dosisdispensering</vt:lpstr>
      <vt:lpstr>PowerPoint-præsentation</vt:lpstr>
      <vt:lpstr>PowerPoint-præsentation</vt:lpstr>
      <vt:lpstr>Oplæg fra kommunen (10 min) </vt:lpstr>
      <vt:lpstr>Fælles dialog med kommunen og apotek  (35 min) </vt:lpstr>
      <vt:lpstr>PowerPoint-præsentation</vt:lpstr>
      <vt:lpstr>PowerPoint-præsentation</vt:lpstr>
      <vt:lpstr>Tal sammen i praksis (10 min.) (Sololæger går sammen)</vt:lpstr>
      <vt:lpstr>Hjælp og vejledning EFTER klyngemødet  fra din regionale kvalitetsenhed, kommune og apotek</vt:lpstr>
      <vt:lpstr>Opsamling og opfølgning i plenum (15 min.)</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Kenneth Zimmermann</cp:lastModifiedBy>
  <cp:revision>1</cp:revision>
  <cp:lastPrinted>2022-06-14T13:17:33Z</cp:lastPrinted>
  <dcterms:created xsi:type="dcterms:W3CDTF">2018-05-04T12:52:03Z</dcterms:created>
  <dcterms:modified xsi:type="dcterms:W3CDTF">2023-12-20T14:13:02Z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0x010100D70808341755914FB2524EC801CAABAD</vt:lpwstr>
  </property>
  <property fmtid="{D5CDD505-2E9C-101B-9397-08002B2CF9AE}" pid="3" name="MediaServiceImageTags">
    <vt:lpwstr/>
  </property>
</Properties>
</file>