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60" r:id="rId3"/>
    <p:sldId id="261" r:id="rId4"/>
    <p:sldId id="262" r:id="rId5"/>
    <p:sldId id="272" r:id="rId6"/>
    <p:sldId id="273" r:id="rId7"/>
    <p:sldId id="276" r:id="rId8"/>
    <p:sldId id="274" r:id="rId9"/>
    <p:sldId id="27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8CF9E-2867-445F-AA9E-7563F70C68BA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FB1CE-B590-4F67-87C4-836DEA1F710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305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712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86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472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486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93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599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77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982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87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556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74E6F-8401-42BD-8960-9FA14FD5C77B}" type="datetimeFigureOut">
              <a:rPr lang="da-DK" smtClean="0"/>
              <a:t>28-09-2020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B7175-D268-45D5-9AE3-631307D963D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176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502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9536" y="22523"/>
            <a:ext cx="8229600" cy="1143000"/>
          </a:xfrm>
        </p:spPr>
        <p:txBody>
          <a:bodyPr>
            <a:normAutofit/>
          </a:bodyPr>
          <a:lstStyle/>
          <a:p>
            <a:r>
              <a:rPr lang="da-DK" dirty="0"/>
              <a:t>Program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1847528" y="908720"/>
            <a:ext cx="8640960" cy="48245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da-DK" sz="4800" dirty="0"/>
          </a:p>
          <a:p>
            <a:pPr marL="0" indent="0">
              <a:buNone/>
            </a:pPr>
            <a:endParaRPr lang="da-DK" sz="4800" dirty="0"/>
          </a:p>
          <a:p>
            <a:pPr marL="0" indent="0">
              <a:buNone/>
            </a:pPr>
            <a:r>
              <a:rPr lang="da-DK" sz="4800" dirty="0"/>
              <a:t>  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17.00-17.25 </a:t>
            </a:r>
            <a:r>
              <a:rPr lang="da-DK" sz="5600" dirty="0"/>
              <a:t>		</a:t>
            </a:r>
            <a:r>
              <a:rPr lang="da-DK" sz="5600" dirty="0" smtClean="0"/>
              <a:t>Introduktion til emnet </a:t>
            </a:r>
            <a:r>
              <a:rPr lang="da-DK" sz="5600" dirty="0"/>
              <a:t>(25 min)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17.25-17.40: </a:t>
            </a:r>
            <a:r>
              <a:rPr lang="da-DK" sz="5600" dirty="0"/>
              <a:t>	Pause (15 min)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17.40-17.55 </a:t>
            </a:r>
            <a:r>
              <a:rPr lang="da-DK" sz="5600" dirty="0"/>
              <a:t>		Se egne data </a:t>
            </a:r>
            <a:r>
              <a:rPr lang="da-DK" sz="5600" dirty="0" smtClean="0"/>
              <a:t>(15 </a:t>
            </a:r>
            <a:r>
              <a:rPr lang="da-DK" sz="5600" dirty="0"/>
              <a:t>min)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17.55-18.15</a:t>
            </a:r>
            <a:r>
              <a:rPr lang="da-DK" sz="5600" dirty="0"/>
              <a:t>		Udveksle data/erfaringer </a:t>
            </a:r>
            <a:r>
              <a:rPr lang="da-DK" sz="5600" dirty="0" smtClean="0"/>
              <a:t>med </a:t>
            </a:r>
            <a:r>
              <a:rPr lang="da-DK" sz="5600" dirty="0"/>
              <a:t>andre </a:t>
            </a:r>
            <a:r>
              <a:rPr lang="da-DK" sz="5600" dirty="0" err="1"/>
              <a:t>praksis’er</a:t>
            </a:r>
            <a:r>
              <a:rPr lang="da-DK" sz="5600" dirty="0"/>
              <a:t> (20 min)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18.15-18.35</a:t>
            </a:r>
            <a:r>
              <a:rPr lang="da-DK" sz="5600" dirty="0"/>
              <a:t>		</a:t>
            </a:r>
            <a:r>
              <a:rPr lang="da-DK" sz="5600" dirty="0" smtClean="0"/>
              <a:t>Plan for egen praksis (20 min)</a:t>
            </a:r>
          </a:p>
          <a:p>
            <a:pPr marL="0" indent="0">
              <a:buNone/>
            </a:pPr>
            <a:endParaRPr lang="da-DK" sz="5600" dirty="0"/>
          </a:p>
          <a:p>
            <a:pPr marL="0" indent="0">
              <a:buNone/>
            </a:pPr>
            <a:r>
              <a:rPr lang="da-DK" sz="5600" dirty="0" smtClean="0"/>
              <a:t>18.35-18.50		Opsamling i plenum (15 min)</a:t>
            </a:r>
          </a:p>
          <a:p>
            <a:pPr marL="0" indent="0">
              <a:buNone/>
            </a:pPr>
            <a:endParaRPr lang="da-DK" sz="5600" dirty="0" smtClean="0"/>
          </a:p>
          <a:p>
            <a:pPr marL="0" indent="0">
              <a:buNone/>
            </a:pPr>
            <a:r>
              <a:rPr lang="da-DK" sz="5600" dirty="0" smtClean="0"/>
              <a:t>18.50-19.00</a:t>
            </a:r>
            <a:r>
              <a:rPr lang="da-DK" sz="5600" dirty="0"/>
              <a:t>		</a:t>
            </a:r>
            <a:r>
              <a:rPr lang="da-DK" sz="5600" dirty="0" smtClean="0"/>
              <a:t>Afrunding af mødet </a:t>
            </a:r>
            <a:endParaRPr lang="da-DK" sz="5600" dirty="0"/>
          </a:p>
          <a:p>
            <a:pPr marL="0" indent="0">
              <a:buNone/>
            </a:pPr>
            <a:endParaRPr lang="da-DK" sz="5600" dirty="0"/>
          </a:p>
        </p:txBody>
      </p:sp>
    </p:spTree>
    <p:extLst>
      <p:ext uri="{BB962C8B-B14F-4D97-AF65-F5344CB8AC3E}">
        <p14:creationId xmlns:p14="http://schemas.microsoft.com/office/powerpoint/2010/main" val="191382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Introduktion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063552" y="1628800"/>
            <a:ext cx="8424936" cy="4536504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/>
              <a:t>	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7705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063552" y="1628800"/>
            <a:ext cx="8424936" cy="4536504"/>
          </a:xfrm>
        </p:spPr>
        <p:txBody>
          <a:bodyPr>
            <a:normAutofit/>
          </a:bodyPr>
          <a:lstStyle/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 smtClean="0"/>
              <a:t>Pause 15 min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652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Se </a:t>
            </a:r>
            <a:r>
              <a:rPr lang="da-DK" dirty="0"/>
              <a:t>egne data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063552" y="1628800"/>
            <a:ext cx="8424936" cy="4536504"/>
          </a:xfrm>
        </p:spPr>
        <p:txBody>
          <a:bodyPr>
            <a:normAutofit/>
          </a:bodyPr>
          <a:lstStyle/>
          <a:p>
            <a:endParaRPr lang="da-DK" dirty="0"/>
          </a:p>
          <a:p>
            <a:pPr marL="0" indent="0">
              <a:buNone/>
            </a:pPr>
            <a:r>
              <a:rPr lang="da-DK" sz="2000" dirty="0"/>
              <a:t>Gå sammen med dine kompagnoner/solo og </a:t>
            </a:r>
            <a:r>
              <a:rPr lang="da-DK" sz="2000" dirty="0" smtClean="0"/>
              <a:t>se på data </a:t>
            </a:r>
            <a:r>
              <a:rPr lang="da-DK" sz="2000" dirty="0" smtClean="0"/>
              <a:t>(</a:t>
            </a:r>
            <a:r>
              <a:rPr lang="da-DK" sz="2000" dirty="0" smtClean="0"/>
              <a:t>15 min.)</a:t>
            </a:r>
            <a:endParaRPr lang="da-DK" sz="2000" dirty="0"/>
          </a:p>
          <a:p>
            <a:pPr marL="0" indent="0">
              <a:buNone/>
            </a:pPr>
            <a:endParaRPr lang="da-DK" sz="1600" dirty="0"/>
          </a:p>
          <a:p>
            <a:pPr marL="514350" indent="-514350">
              <a:buAutoNum type="arabicPeriod"/>
            </a:pPr>
            <a:r>
              <a:rPr lang="da-DK" dirty="0"/>
              <a:t>Hvorfor ligger du/I, der hvor I gør 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a-DK" dirty="0"/>
              <a:t>Hvor vil du/I ligge henne, når vi følger op på data </a:t>
            </a:r>
          </a:p>
          <a:p>
            <a:pPr marL="514350" indent="-514350">
              <a:buAutoNum type="arabicPeriod"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	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536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0944" cy="1325563"/>
          </a:xfrm>
        </p:spPr>
        <p:txBody>
          <a:bodyPr>
            <a:normAutofit/>
          </a:bodyPr>
          <a:lstStyle/>
          <a:p>
            <a:r>
              <a:rPr lang="da-DK" dirty="0"/>
              <a:t>Udveksle </a:t>
            </a:r>
            <a:r>
              <a:rPr lang="da-DK" dirty="0" smtClean="0"/>
              <a:t>data/erfaringer </a:t>
            </a:r>
            <a:r>
              <a:rPr lang="da-DK" dirty="0"/>
              <a:t>med andre </a:t>
            </a:r>
            <a:r>
              <a:rPr lang="da-DK" dirty="0" err="1"/>
              <a:t>praksis’er</a:t>
            </a:r>
            <a:r>
              <a:rPr lang="da-DK" dirty="0"/>
              <a:t>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567608" y="1628800"/>
            <a:ext cx="7488832" cy="4392488"/>
          </a:xfrm>
        </p:spPr>
        <p:txBody>
          <a:bodyPr>
            <a:normAutofit/>
          </a:bodyPr>
          <a:lstStyle/>
          <a:p>
            <a:endParaRPr lang="da-DK" dirty="0"/>
          </a:p>
          <a:p>
            <a:pPr marL="0" indent="0">
              <a:buNone/>
            </a:pPr>
            <a:r>
              <a:rPr lang="da-DK" sz="2200" dirty="0" smtClean="0"/>
              <a:t>Gå </a:t>
            </a:r>
            <a:r>
              <a:rPr lang="da-DK" sz="2200" dirty="0"/>
              <a:t>sammen med en praksis af samme størrelse og fortæl, hvad I har snakket </a:t>
            </a:r>
            <a:r>
              <a:rPr lang="da-DK" sz="2200" dirty="0" smtClean="0"/>
              <a:t>ud fra praksis data (20 </a:t>
            </a:r>
            <a:r>
              <a:rPr lang="da-DK" sz="2200" dirty="0"/>
              <a:t>min</a:t>
            </a:r>
            <a:r>
              <a:rPr lang="da-DK" sz="2200" dirty="0" smtClean="0"/>
              <a:t>)</a:t>
            </a:r>
          </a:p>
          <a:p>
            <a:r>
              <a:rPr lang="da-DK" sz="2400" dirty="0" smtClean="0"/>
              <a:t>Hvilke ændringer vil være vigtigst og lettest at gennemføre?</a:t>
            </a:r>
          </a:p>
          <a:p>
            <a:r>
              <a:rPr lang="da-DK" sz="2400" dirty="0" smtClean="0"/>
              <a:t>Hvordan kan det konkret ske?</a:t>
            </a:r>
          </a:p>
          <a:p>
            <a:r>
              <a:rPr lang="da-DK" sz="2400" dirty="0" smtClean="0"/>
              <a:t>Er der retningslinjer/fraser/andet materiale, der kan deles i gruppen?</a:t>
            </a:r>
          </a:p>
          <a:p>
            <a:pPr marL="0" indent="0">
              <a:buNone/>
            </a:pPr>
            <a:endParaRPr lang="da-DK" sz="2400" dirty="0" smtClean="0"/>
          </a:p>
          <a:p>
            <a:r>
              <a:rPr lang="da-DK" sz="2400" dirty="0" smtClean="0"/>
              <a:t>Hvad vil I tage med hjem til jeres praksis? </a:t>
            </a:r>
          </a:p>
          <a:p>
            <a:pPr marL="0" indent="0">
              <a:buNone/>
            </a:pPr>
            <a:endParaRPr lang="da-DK" sz="2200" dirty="0"/>
          </a:p>
          <a:p>
            <a:pPr marL="0" indent="0" algn="ctr">
              <a:buNone/>
            </a:pPr>
            <a:endParaRPr lang="da-DK" sz="9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876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Plan for egen praksis  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567608" y="1628800"/>
            <a:ext cx="7488832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Gå sammen med dine kompagnoner/solo </a:t>
            </a:r>
            <a:r>
              <a:rPr lang="da-DK" dirty="0" smtClean="0"/>
              <a:t>og fortæl</a:t>
            </a:r>
            <a:r>
              <a:rPr lang="da-DK" dirty="0"/>
              <a:t>, hvad I har snakket </a:t>
            </a:r>
            <a:r>
              <a:rPr lang="da-DK" dirty="0" smtClean="0"/>
              <a:t>med andre praksis om </a:t>
            </a:r>
            <a:r>
              <a:rPr lang="da-DK" dirty="0"/>
              <a:t>(20 min.)</a:t>
            </a:r>
          </a:p>
          <a:p>
            <a:r>
              <a:rPr lang="da-DK" dirty="0" smtClean="0"/>
              <a:t>Udvælg de to ideer som I oplever som </a:t>
            </a:r>
            <a:r>
              <a:rPr lang="da-DK" dirty="0"/>
              <a:t>de bedste og mest realistiske at gennemføre? </a:t>
            </a:r>
            <a:endParaRPr lang="da-DK" dirty="0" smtClean="0"/>
          </a:p>
          <a:p>
            <a:r>
              <a:rPr lang="da-DK" dirty="0" smtClean="0"/>
              <a:t>Hvilke </a:t>
            </a:r>
            <a:r>
              <a:rPr lang="da-DK" dirty="0"/>
              <a:t>forslag har I til at gøre det konkret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Har i fif og fiduser eller konkret materiale </a:t>
            </a:r>
            <a:r>
              <a:rPr lang="da-DK" dirty="0" smtClean="0"/>
              <a:t>der </a:t>
            </a:r>
          </a:p>
          <a:p>
            <a:pPr marL="0" indent="0">
              <a:buNone/>
            </a:pPr>
            <a:r>
              <a:rPr lang="da-DK" dirty="0" smtClean="0"/>
              <a:t>kan </a:t>
            </a:r>
            <a:r>
              <a:rPr lang="da-DK" dirty="0"/>
              <a:t>dele i klyngen?</a:t>
            </a:r>
          </a:p>
        </p:txBody>
      </p:sp>
    </p:spTree>
    <p:extLst>
      <p:ext uri="{BB962C8B-B14F-4D97-AF65-F5344CB8AC3E}">
        <p14:creationId xmlns:p14="http://schemas.microsoft.com/office/powerpoint/2010/main" val="250037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Opsamling i plenum (</a:t>
            </a:r>
            <a:r>
              <a:rPr lang="da-DK" dirty="0" smtClean="0"/>
              <a:t>15 min.)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2567608" y="1628800"/>
            <a:ext cx="7488832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Fremlæg de valgte ideer fra praksis og hvad I konkret vil gøre</a:t>
            </a: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Er der materiale, retningslinjer eller andet som kan deles i klyngen</a:t>
            </a: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Hvad er klyngens mål?</a:t>
            </a: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Hvornår vil klyngen se på opfølgningsdata ift. om der er sket en forbedring?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341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err="1" smtClean="0"/>
              <a:t>Tak</a:t>
            </a:r>
            <a:r>
              <a:rPr lang="en-GB" dirty="0" smtClean="0"/>
              <a:t> for I dag</a:t>
            </a:r>
          </a:p>
          <a:p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Afrunding</a:t>
            </a:r>
            <a:r>
              <a:rPr lang="en-GB" dirty="0" smtClean="0"/>
              <a:t> </a:t>
            </a:r>
            <a:r>
              <a:rPr lang="en-GB" dirty="0" err="1" smtClean="0"/>
              <a:t>af</a:t>
            </a:r>
            <a:r>
              <a:rPr lang="en-GB" dirty="0" smtClean="0"/>
              <a:t> </a:t>
            </a:r>
            <a:r>
              <a:rPr lang="en-GB" dirty="0" err="1" smtClean="0"/>
              <a:t>mødet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04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302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PowerPoint-præsentation</vt:lpstr>
      <vt:lpstr>Program</vt:lpstr>
      <vt:lpstr>Introduktion</vt:lpstr>
      <vt:lpstr>PowerPoint-præsentation</vt:lpstr>
      <vt:lpstr>Se egne data </vt:lpstr>
      <vt:lpstr>Udveksle data/erfaringer med andre praksis’er </vt:lpstr>
      <vt:lpstr>Plan for egen praksis  </vt:lpstr>
      <vt:lpstr>Opsamling i plenum (15 min.)</vt:lpstr>
      <vt:lpstr>Afrunding af mødet</vt:lpstr>
    </vt:vector>
  </TitlesOfParts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Betina Eskesen</dc:creator>
  <cp:lastModifiedBy>Betina Eskesen</cp:lastModifiedBy>
  <cp:revision>13</cp:revision>
  <dcterms:created xsi:type="dcterms:W3CDTF">2020-09-18T09:10:44Z</dcterms:created>
  <dcterms:modified xsi:type="dcterms:W3CDTF">2020-09-28T09:09:12Z</dcterms:modified>
</cp:coreProperties>
</file>